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3"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Lst>
  <p:sldSz cy="5143500" cx="9144000"/>
  <p:notesSz cx="6858000" cy="9144000"/>
  <p:embeddedFontLst>
    <p:embeddedFont>
      <p:font typeface="Source Sans 3"/>
      <p:regular r:id="rId25"/>
      <p:bold r:id="rId26"/>
      <p:italic r:id="rId27"/>
      <p:boldItalic r:id="rId2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SourceSans3-bold.fntdata"/><Relationship Id="rId25" Type="http://schemas.openxmlformats.org/officeDocument/2006/relationships/font" Target="fonts/SourceSans3-regular.fntdata"/><Relationship Id="rId28" Type="http://schemas.openxmlformats.org/officeDocument/2006/relationships/font" Target="fonts/SourceSans3-boldItalic.fntdata"/><Relationship Id="rId27" Type="http://schemas.openxmlformats.org/officeDocument/2006/relationships/font" Target="fonts/SourceSans3-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 name="Shape 70"/>
        <p:cNvGrpSpPr/>
        <p:nvPr/>
      </p:nvGrpSpPr>
      <p:grpSpPr>
        <a:xfrm>
          <a:off x="0" y="0"/>
          <a:ext cx="0" cy="0"/>
          <a:chOff x="0" y="0"/>
          <a:chExt cx="0" cy="0"/>
        </a:xfrm>
      </p:grpSpPr>
      <p:sp>
        <p:nvSpPr>
          <p:cNvPr id="71" name="Google Shape;71;g38df5f852a7_0_1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 name="Google Shape;72;g38df5f852a7_0_1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Use this one as a title slide</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g307b577c267_0_6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7" name="Google Shape;167;g307b577c267_0_6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lnSpc>
                <a:spcPct val="115000"/>
              </a:lnSpc>
              <a:spcBef>
                <a:spcPts val="1200"/>
              </a:spcBef>
              <a:spcAft>
                <a:spcPts val="0"/>
              </a:spcAft>
              <a:buClr>
                <a:schemeClr val="dk1"/>
              </a:buClr>
              <a:buSzPts val="1100"/>
              <a:buFont typeface="Source Sans Pro"/>
              <a:buChar char="-"/>
            </a:pPr>
            <a:r>
              <a:rPr lang="en-GB">
                <a:solidFill>
                  <a:schemeClr val="dk1"/>
                </a:solidFill>
                <a:latin typeface="Source Sans Pro"/>
                <a:ea typeface="Source Sans Pro"/>
                <a:cs typeface="Source Sans Pro"/>
                <a:sym typeface="Source Sans Pro"/>
              </a:rPr>
              <a:t>An Example using the translated data, which was processed with OPUS-MT models. In this case, the search term was </a:t>
            </a:r>
            <a:r>
              <a:rPr i="1" lang="en-GB">
                <a:solidFill>
                  <a:schemeClr val="dk1"/>
                </a:solidFill>
                <a:latin typeface="Source Sans Pro"/>
                <a:ea typeface="Source Sans Pro"/>
                <a:cs typeface="Source Sans Pro"/>
                <a:sym typeface="Source Sans Pro"/>
              </a:rPr>
              <a:t>Polish border</a:t>
            </a:r>
            <a:r>
              <a:rPr lang="en-GB">
                <a:solidFill>
                  <a:schemeClr val="dk1"/>
                </a:solidFill>
                <a:latin typeface="Source Sans Pro"/>
                <a:ea typeface="Source Sans Pro"/>
                <a:cs typeface="Source Sans Pro"/>
                <a:sym typeface="Source Sans Pro"/>
              </a:rPr>
              <a:t>. On the left, you can see results from several parliaments, including the Czech, Dutch, Polish, Ukrainian, and Spanish parliaments, showing how this multilingual resource allows direct comparison across countries.</a:t>
            </a:r>
            <a:endParaRPr>
              <a:solidFill>
                <a:schemeClr val="dk1"/>
              </a:solidFill>
              <a:latin typeface="Source Sans Pro"/>
              <a:ea typeface="Source Sans Pro"/>
              <a:cs typeface="Source Sans Pro"/>
              <a:sym typeface="Source Sans Pro"/>
            </a:endParaRPr>
          </a:p>
          <a:p>
            <a:pPr indent="-298450" lvl="0" marL="457200" rtl="0" algn="l">
              <a:lnSpc>
                <a:spcPct val="115000"/>
              </a:lnSpc>
              <a:spcBef>
                <a:spcPts val="0"/>
              </a:spcBef>
              <a:spcAft>
                <a:spcPts val="0"/>
              </a:spcAft>
              <a:buClr>
                <a:schemeClr val="dk1"/>
              </a:buClr>
              <a:buSzPts val="1100"/>
              <a:buFont typeface="Source Sans Pro"/>
              <a:buChar char="-"/>
            </a:pPr>
            <a:r>
              <a:rPr lang="en-GB">
                <a:solidFill>
                  <a:schemeClr val="dk1"/>
                </a:solidFill>
                <a:latin typeface="Source Sans Pro"/>
                <a:ea typeface="Source Sans Pro"/>
                <a:cs typeface="Source Sans Pro"/>
                <a:sym typeface="Source Sans Pro"/>
              </a:rPr>
              <a:t>The data was not only translated into English, but also semantically tagged. Once in English, we used tools from Lancaster University, led by Paul Rayson, to assign semantic tags. This enables analyses of themes such as </a:t>
            </a:r>
            <a:r>
              <a:rPr i="1" lang="en-GB">
                <a:solidFill>
                  <a:schemeClr val="dk1"/>
                </a:solidFill>
                <a:latin typeface="Source Sans Pro"/>
                <a:ea typeface="Source Sans Pro"/>
                <a:cs typeface="Source Sans Pro"/>
                <a:sym typeface="Source Sans Pro"/>
              </a:rPr>
              <a:t>expenses</a:t>
            </a:r>
            <a:r>
              <a:rPr lang="en-GB">
                <a:solidFill>
                  <a:schemeClr val="dk1"/>
                </a:solidFill>
                <a:latin typeface="Source Sans Pro"/>
                <a:ea typeface="Source Sans Pro"/>
                <a:cs typeface="Source Sans Pro"/>
                <a:sym typeface="Source Sans Pro"/>
              </a:rPr>
              <a:t>, </a:t>
            </a:r>
            <a:r>
              <a:rPr i="1" lang="en-GB">
                <a:solidFill>
                  <a:schemeClr val="dk1"/>
                </a:solidFill>
                <a:latin typeface="Source Sans Pro"/>
                <a:ea typeface="Source Sans Pro"/>
                <a:cs typeface="Source Sans Pro"/>
                <a:sym typeface="Source Sans Pro"/>
              </a:rPr>
              <a:t>government</a:t>
            </a:r>
            <a:r>
              <a:rPr lang="en-GB">
                <a:solidFill>
                  <a:schemeClr val="dk1"/>
                </a:solidFill>
                <a:latin typeface="Source Sans Pro"/>
                <a:ea typeface="Source Sans Pro"/>
                <a:cs typeface="Source Sans Pro"/>
                <a:sym typeface="Source Sans Pro"/>
              </a:rPr>
              <a:t>, </a:t>
            </a:r>
            <a:r>
              <a:rPr i="1" lang="en-GB">
                <a:solidFill>
                  <a:schemeClr val="dk1"/>
                </a:solidFill>
                <a:latin typeface="Source Sans Pro"/>
                <a:ea typeface="Source Sans Pro"/>
                <a:cs typeface="Source Sans Pro"/>
                <a:sym typeface="Source Sans Pro"/>
              </a:rPr>
              <a:t>money</a:t>
            </a:r>
            <a:r>
              <a:rPr lang="en-GB">
                <a:solidFill>
                  <a:schemeClr val="dk1"/>
                </a:solidFill>
                <a:latin typeface="Source Sans Pro"/>
                <a:ea typeface="Source Sans Pro"/>
                <a:cs typeface="Source Sans Pro"/>
                <a:sym typeface="Source Sans Pro"/>
              </a:rPr>
              <a:t>, </a:t>
            </a:r>
            <a:r>
              <a:rPr i="1" lang="en-GB">
                <a:solidFill>
                  <a:schemeClr val="dk1"/>
                </a:solidFill>
                <a:latin typeface="Source Sans Pro"/>
                <a:ea typeface="Source Sans Pro"/>
                <a:cs typeface="Source Sans Pro"/>
                <a:sym typeface="Source Sans Pro"/>
              </a:rPr>
              <a:t>measurement</a:t>
            </a:r>
            <a:r>
              <a:rPr lang="en-GB">
                <a:solidFill>
                  <a:schemeClr val="dk1"/>
                </a:solidFill>
                <a:latin typeface="Source Sans Pro"/>
                <a:ea typeface="Source Sans Pro"/>
                <a:cs typeface="Source Sans Pro"/>
                <a:sym typeface="Source Sans Pro"/>
              </a:rPr>
              <a:t>, and so on.</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3801de61b09_0_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8" name="Google Shape;178;g3801de61b09_0_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lnSpc>
                <a:spcPct val="115000"/>
              </a:lnSpc>
              <a:spcBef>
                <a:spcPts val="1200"/>
              </a:spcBef>
              <a:spcAft>
                <a:spcPts val="0"/>
              </a:spcAft>
              <a:buClr>
                <a:schemeClr val="dk1"/>
              </a:buClr>
              <a:buSzPts val="1100"/>
              <a:buFont typeface="Source Sans Pro"/>
              <a:buChar char="-"/>
            </a:pPr>
            <a:r>
              <a:rPr lang="en-GB">
                <a:solidFill>
                  <a:schemeClr val="dk1"/>
                </a:solidFill>
                <a:latin typeface="Source Sans Pro"/>
                <a:ea typeface="Source Sans Pro"/>
                <a:cs typeface="Source Sans Pro"/>
                <a:sym typeface="Source Sans Pro"/>
              </a:rPr>
              <a:t>H</a:t>
            </a:r>
            <a:r>
              <a:rPr lang="en-GB">
                <a:solidFill>
                  <a:schemeClr val="dk1"/>
                </a:solidFill>
                <a:latin typeface="Source Sans Pro"/>
                <a:ea typeface="Source Sans Pro"/>
                <a:cs typeface="Source Sans Pro"/>
                <a:sym typeface="Source Sans Pro"/>
              </a:rPr>
              <a:t>ere’s another example related to Bulgaria, which is joining the Eurozone on January 1st. In this case, we looked at collocates of “Eurozone” in the corpus. The most frequent was </a:t>
            </a:r>
            <a:r>
              <a:rPr i="1" lang="en-GB">
                <a:solidFill>
                  <a:schemeClr val="dk1"/>
                </a:solidFill>
                <a:latin typeface="Source Sans Pro"/>
                <a:ea typeface="Source Sans Pro"/>
                <a:cs typeface="Source Sans Pro"/>
                <a:sym typeface="Source Sans Pro"/>
              </a:rPr>
              <a:t>waiting room</a:t>
            </a:r>
            <a:r>
              <a:rPr lang="en-GB">
                <a:solidFill>
                  <a:schemeClr val="dk1"/>
                </a:solidFill>
                <a:latin typeface="Source Sans Pro"/>
                <a:ea typeface="Source Sans Pro"/>
                <a:cs typeface="Source Sans Pro"/>
                <a:sym typeface="Source Sans Pro"/>
              </a:rPr>
              <a:t>, reflecting Bulgaria’s long anticipation of joining, followed by </a:t>
            </a:r>
            <a:r>
              <a:rPr i="1" lang="en-GB">
                <a:solidFill>
                  <a:schemeClr val="dk1"/>
                </a:solidFill>
                <a:latin typeface="Source Sans Pro"/>
                <a:ea typeface="Source Sans Pro"/>
                <a:cs typeface="Source Sans Pro"/>
                <a:sym typeface="Source Sans Pro"/>
              </a:rPr>
              <a:t>membership</a:t>
            </a:r>
            <a:r>
              <a:rPr lang="en-GB">
                <a:solidFill>
                  <a:schemeClr val="dk1"/>
                </a:solidFill>
                <a:latin typeface="Source Sans Pro"/>
                <a:ea typeface="Source Sans Pro"/>
                <a:cs typeface="Source Sans Pro"/>
                <a:sym typeface="Source Sans Pro"/>
              </a:rPr>
              <a:t>, </a:t>
            </a:r>
            <a:r>
              <a:rPr i="1" lang="en-GB">
                <a:solidFill>
                  <a:schemeClr val="dk1"/>
                </a:solidFill>
                <a:latin typeface="Source Sans Pro"/>
                <a:ea typeface="Source Sans Pro"/>
                <a:cs typeface="Source Sans Pro"/>
                <a:sym typeface="Source Sans Pro"/>
              </a:rPr>
              <a:t>entry</a:t>
            </a:r>
            <a:r>
              <a:rPr lang="en-GB">
                <a:solidFill>
                  <a:schemeClr val="dk1"/>
                </a:solidFill>
                <a:latin typeface="Source Sans Pro"/>
                <a:ea typeface="Source Sans Pro"/>
                <a:cs typeface="Source Sans Pro"/>
                <a:sym typeface="Source Sans Pro"/>
              </a:rPr>
              <a:t>, and </a:t>
            </a:r>
            <a:r>
              <a:rPr i="1" lang="en-GB">
                <a:solidFill>
                  <a:schemeClr val="dk1"/>
                </a:solidFill>
                <a:latin typeface="Source Sans Pro"/>
                <a:ea typeface="Source Sans Pro"/>
                <a:cs typeface="Source Sans Pro"/>
                <a:sym typeface="Source Sans Pro"/>
              </a:rPr>
              <a:t>Schengen</a:t>
            </a:r>
            <a:r>
              <a:rPr lang="en-GB">
                <a:solidFill>
                  <a:schemeClr val="dk1"/>
                </a:solidFill>
                <a:latin typeface="Source Sans Pro"/>
                <a:ea typeface="Source Sans Pro"/>
                <a:cs typeface="Source Sans Pro"/>
                <a:sym typeface="Source Sans Pro"/>
              </a:rPr>
              <a:t>.</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g3801de61b09_0_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8" name="Google Shape;188;g3801de61b09_0_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lnSpc>
                <a:spcPct val="115000"/>
              </a:lnSpc>
              <a:spcBef>
                <a:spcPts val="1200"/>
              </a:spcBef>
              <a:spcAft>
                <a:spcPts val="0"/>
              </a:spcAft>
              <a:buSzPts val="1100"/>
              <a:buChar char="-"/>
            </a:pPr>
            <a:r>
              <a:rPr lang="en-GB">
                <a:solidFill>
                  <a:schemeClr val="dk1"/>
                </a:solidFill>
                <a:latin typeface="Source Sans Pro"/>
                <a:ea typeface="Source Sans Pro"/>
                <a:cs typeface="Source Sans Pro"/>
                <a:sym typeface="Source Sans Pro"/>
              </a:rPr>
              <a:t> If you want to explore this kind of data yourself, there’s a tutorial for NoSketch Engine that explains how to search and analyze corpora, not only for this dataset but for many others. There are also corpora available from the CLASSLA Knowledge Centre, focused on South Slavic languages and more.</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3801de61b09_0_1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8" name="Google Shape;198;g3801de61b09_0_1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lnSpc>
                <a:spcPct val="115000"/>
              </a:lnSpc>
              <a:spcBef>
                <a:spcPts val="1200"/>
              </a:spcBef>
              <a:spcAft>
                <a:spcPts val="0"/>
              </a:spcAft>
              <a:buClr>
                <a:schemeClr val="dk1"/>
              </a:buClr>
              <a:buSzPts val="1100"/>
              <a:buFont typeface="Source Sans Pro"/>
              <a:buChar char="-"/>
            </a:pPr>
            <a:r>
              <a:rPr lang="en-GB">
                <a:solidFill>
                  <a:schemeClr val="dk1"/>
                </a:solidFill>
                <a:latin typeface="Source Sans Pro"/>
                <a:ea typeface="Source Sans Pro"/>
                <a:cs typeface="Source Sans Pro"/>
                <a:sym typeface="Source Sans Pro"/>
              </a:rPr>
              <a:t>You can also explore the data in TEITOK,  where you can select a corpus, browse it, and perform searches. For example, when looking at Czech parliamentary data, you might find frequent discussions around </a:t>
            </a:r>
            <a:r>
              <a:rPr i="1" lang="en-GB">
                <a:solidFill>
                  <a:schemeClr val="dk1"/>
                </a:solidFill>
                <a:latin typeface="Source Sans Pro"/>
                <a:ea typeface="Source Sans Pro"/>
                <a:cs typeface="Source Sans Pro"/>
                <a:sym typeface="Source Sans Pro"/>
              </a:rPr>
              <a:t>fiscal policy</a:t>
            </a:r>
            <a:r>
              <a:rPr lang="en-GB">
                <a:solidFill>
                  <a:schemeClr val="dk1"/>
                </a:solidFill>
                <a:latin typeface="Source Sans Pro"/>
                <a:ea typeface="Source Sans Pro"/>
                <a:cs typeface="Source Sans Pro"/>
                <a:sym typeface="Source Sans Pro"/>
              </a:rPr>
              <a:t>.</a:t>
            </a:r>
            <a:endParaRPr>
              <a:solidFill>
                <a:schemeClr val="dk1"/>
              </a:solidFill>
              <a:latin typeface="Source Sans Pro"/>
              <a:ea typeface="Source Sans Pro"/>
              <a:cs typeface="Source Sans Pro"/>
              <a:sym typeface="Source Sans Pro"/>
            </a:endParaRPr>
          </a:p>
          <a:p>
            <a:pPr indent="0" lvl="0" marL="0" rtl="0" algn="l">
              <a:spcBef>
                <a:spcPts val="120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g3801de61b09_0_1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9" name="Google Shape;209;g3801de61b09_0_1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g3801de61b09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9" name="Google Shape;219;g3801de61b09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lnSpc>
                <a:spcPct val="115000"/>
              </a:lnSpc>
              <a:spcBef>
                <a:spcPts val="1200"/>
              </a:spcBef>
              <a:spcAft>
                <a:spcPts val="0"/>
              </a:spcAft>
              <a:buClr>
                <a:schemeClr val="dk1"/>
              </a:buClr>
              <a:buSzPts val="1100"/>
              <a:buFont typeface="Source Sans Pro"/>
              <a:buChar char="-"/>
            </a:pPr>
            <a:r>
              <a:rPr lang="en-GB">
                <a:solidFill>
                  <a:schemeClr val="dk1"/>
                </a:solidFill>
                <a:latin typeface="Source Sans Pro"/>
                <a:ea typeface="Source Sans Pro"/>
                <a:cs typeface="Source Sans Pro"/>
                <a:sym typeface="Source Sans Pro"/>
              </a:rPr>
              <a:t>And finally, as I mentioned at the beginning, this is not the end of the story. The ParlaMint corpus and its methodology have now become the standard for similar initiatives and have been further extended through the OSCARS project, specifically the ParlaLAC (Parallel Corpus) initiative.</a:t>
            </a:r>
            <a:endParaRPr>
              <a:solidFill>
                <a:schemeClr val="dk1"/>
              </a:solidFill>
              <a:latin typeface="Source Sans Pro"/>
              <a:ea typeface="Source Sans Pro"/>
              <a:cs typeface="Source Sans Pro"/>
              <a:sym typeface="Source Sans Pro"/>
            </a:endParaRPr>
          </a:p>
          <a:p>
            <a:pPr indent="-298450" lvl="0" marL="457200" rtl="0" algn="l">
              <a:lnSpc>
                <a:spcPct val="115000"/>
              </a:lnSpc>
              <a:spcBef>
                <a:spcPts val="0"/>
              </a:spcBef>
              <a:spcAft>
                <a:spcPts val="0"/>
              </a:spcAft>
              <a:buClr>
                <a:schemeClr val="dk1"/>
              </a:buClr>
              <a:buSzPts val="1100"/>
              <a:buFont typeface="Source Sans Pro"/>
              <a:buChar char="-"/>
            </a:pPr>
            <a:r>
              <a:rPr lang="en-GB">
                <a:solidFill>
                  <a:schemeClr val="dk1"/>
                </a:solidFill>
                <a:latin typeface="Source Sans Pro"/>
                <a:ea typeface="Source Sans Pro"/>
                <a:cs typeface="Source Sans Pro"/>
                <a:sym typeface="Source Sans Pro"/>
              </a:rPr>
              <a:t>The goal there is to explore agenda-setting across European parliaments, analyze sentiments within parliamentary debates, and study the relationship between speeches and related texts, adding entirely new dimensions to this line of research.</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307b577c267_0_6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0" name="Google Shape;230;g307b577c267_0_6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g38dfd72a89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0" name="Google Shape;240;g38dfd72a89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g38dfd72a895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0" name="Google Shape;250;g38dfd72a895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g38dfd72a895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6" name="Google Shape;266;g38dfd72a895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Use this one as a title slide</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g307b577c267_0_6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 name="Google Shape;77;g307b577c267_0_6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lnSpc>
                <a:spcPct val="115000"/>
              </a:lnSpc>
              <a:spcBef>
                <a:spcPts val="1200"/>
              </a:spcBef>
              <a:spcAft>
                <a:spcPts val="0"/>
              </a:spcAft>
              <a:buSzPts val="1100"/>
              <a:buChar char="-"/>
            </a:pPr>
            <a:r>
              <a:rPr lang="en-GB">
                <a:solidFill>
                  <a:schemeClr val="dk1"/>
                </a:solidFill>
                <a:latin typeface="Source Sans Pro"/>
                <a:ea typeface="Source Sans Pro"/>
                <a:cs typeface="Source Sans Pro"/>
                <a:sym typeface="Source Sans Pro"/>
              </a:rPr>
              <a:t>One of the flagship projects developed within CLARIN is the ParlaMint corpus, a large collection of parliamentary data. </a:t>
            </a:r>
            <a:endParaRPr>
              <a:solidFill>
                <a:schemeClr val="dk1"/>
              </a:solidFill>
              <a:latin typeface="Source Sans Pro"/>
              <a:ea typeface="Source Sans Pro"/>
              <a:cs typeface="Source Sans Pro"/>
              <a:sym typeface="Source Sans Pro"/>
            </a:endParaRPr>
          </a:p>
          <a:p>
            <a:pPr indent="-298450" lvl="0" marL="457200" rtl="0" algn="l">
              <a:lnSpc>
                <a:spcPct val="115000"/>
              </a:lnSpc>
              <a:spcBef>
                <a:spcPts val="0"/>
              </a:spcBef>
              <a:spcAft>
                <a:spcPts val="0"/>
              </a:spcAft>
              <a:buSzPts val="1100"/>
              <a:buChar char="-"/>
            </a:pPr>
            <a:r>
              <a:rPr lang="en-GB">
                <a:solidFill>
                  <a:schemeClr val="dk1"/>
                </a:solidFill>
                <a:latin typeface="Source Sans Pro"/>
                <a:ea typeface="Source Sans Pro"/>
                <a:cs typeface="Source Sans Pro"/>
                <a:sym typeface="Source Sans Pro"/>
              </a:rPr>
              <a:t>The ParlaMint corpus ,  along with its underlying methodology and technology, has effectively become the de facto standard for representing and using parliamentary corpora. Today, anyone who wants to build or work with such data typically relies on the ParlaMint framework and its conventions.</a:t>
            </a:r>
            <a:endParaRPr>
              <a:latin typeface="Source Sans Pro"/>
              <a:ea typeface="Source Sans Pro"/>
              <a:cs typeface="Source Sans Pro"/>
              <a:sym typeface="Source Sans Pro"/>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g307b577c267_0_7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 name="Google Shape;89;g307b577c267_0_7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lnSpc>
                <a:spcPct val="115000"/>
              </a:lnSpc>
              <a:spcBef>
                <a:spcPts val="1200"/>
              </a:spcBef>
              <a:spcAft>
                <a:spcPts val="0"/>
              </a:spcAft>
              <a:buClr>
                <a:schemeClr val="dk1"/>
              </a:buClr>
              <a:buSzPts val="1100"/>
              <a:buChar char="-"/>
            </a:pPr>
            <a:r>
              <a:rPr lang="en-GB">
                <a:solidFill>
                  <a:schemeClr val="dk1"/>
                </a:solidFill>
                <a:latin typeface="Source Sans Pro"/>
                <a:ea typeface="Source Sans Pro"/>
                <a:cs typeface="Source Sans Pro"/>
                <a:sym typeface="Source Sans Pro"/>
              </a:rPr>
              <a:t>H</a:t>
            </a:r>
            <a:r>
              <a:rPr lang="en-GB">
                <a:solidFill>
                  <a:schemeClr val="dk1"/>
                </a:solidFill>
                <a:latin typeface="Source Sans Pro"/>
                <a:ea typeface="Source Sans Pro"/>
                <a:cs typeface="Source Sans Pro"/>
                <a:sym typeface="Source Sans Pro"/>
              </a:rPr>
              <a:t>ere, you can see the 29 countries currently covered by the corpus. A few are still missing, such as Germany and Romania, but we hope they will be included soon.</a:t>
            </a:r>
            <a:endParaRPr>
              <a:solidFill>
                <a:schemeClr val="dk1"/>
              </a:solidFill>
              <a:latin typeface="Source Sans Pro"/>
              <a:ea typeface="Source Sans Pro"/>
              <a:cs typeface="Source Sans Pro"/>
              <a:sym typeface="Source Sans Pro"/>
            </a:endParaRPr>
          </a:p>
          <a:p>
            <a:pPr indent="-298450" lvl="0" marL="457200" rtl="0" algn="l">
              <a:lnSpc>
                <a:spcPct val="115000"/>
              </a:lnSpc>
              <a:spcBef>
                <a:spcPts val="0"/>
              </a:spcBef>
              <a:spcAft>
                <a:spcPts val="0"/>
              </a:spcAft>
              <a:buClr>
                <a:schemeClr val="dk1"/>
              </a:buClr>
              <a:buSzPts val="1100"/>
              <a:buFont typeface="Source Sans Pro"/>
              <a:buChar char="-"/>
            </a:pPr>
            <a:r>
              <a:rPr lang="en-GB">
                <a:solidFill>
                  <a:schemeClr val="dk1"/>
                </a:solidFill>
                <a:latin typeface="Source Sans Pro"/>
                <a:ea typeface="Source Sans Pro"/>
                <a:cs typeface="Source Sans Pro"/>
                <a:sym typeface="Source Sans Pro"/>
              </a:rPr>
              <a:t>This resource opens up many new research possibilities. It enables comparative studies of what is being discussed in national parliaments, something that was previously impossible on this scale. With ParlaMint, researchers can now systematically compare parliamentary debates across countries and over time.</a:t>
            </a:r>
            <a:endParaRPr>
              <a:solidFill>
                <a:schemeClr val="dk1"/>
              </a:solidFill>
              <a:latin typeface="Source Sans Pro"/>
              <a:ea typeface="Source Sans Pro"/>
              <a:cs typeface="Source Sans Pro"/>
              <a:sym typeface="Source Sans Pro"/>
            </a:endParaRPr>
          </a:p>
          <a:p>
            <a:pPr indent="-298450" lvl="0" marL="457200" rtl="0" algn="l">
              <a:lnSpc>
                <a:spcPct val="115000"/>
              </a:lnSpc>
              <a:spcBef>
                <a:spcPts val="0"/>
              </a:spcBef>
              <a:spcAft>
                <a:spcPts val="0"/>
              </a:spcAft>
              <a:buClr>
                <a:schemeClr val="dk1"/>
              </a:buClr>
              <a:buSzPts val="1100"/>
              <a:buFont typeface="Source Sans Pro"/>
              <a:buChar char="-"/>
            </a:pPr>
            <a:r>
              <a:rPr lang="en-GB">
                <a:solidFill>
                  <a:schemeClr val="dk1"/>
                </a:solidFill>
                <a:latin typeface="Source Sans Pro"/>
                <a:ea typeface="Source Sans Pro"/>
                <a:cs typeface="Source Sans Pro"/>
                <a:sym typeface="Source Sans Pro"/>
              </a:rPr>
              <a:t>The ParlaMint project includes several sub-corpora. One covers data up to 2020, which allows for time-based comparisons across countries. Of course, the size and detail of each national corpus vary depending on the teams involved.</a:t>
            </a:r>
            <a:endParaRPr>
              <a:solidFill>
                <a:schemeClr val="dk1"/>
              </a:solidFill>
              <a:latin typeface="Source Sans Pro"/>
              <a:ea typeface="Source Sans Pro"/>
              <a:cs typeface="Source Sans Pro"/>
              <a:sym typeface="Source Sans Pro"/>
            </a:endParaRPr>
          </a:p>
          <a:p>
            <a:pPr indent="-298450" lvl="0" marL="457200" rtl="0" algn="l">
              <a:lnSpc>
                <a:spcPct val="115000"/>
              </a:lnSpc>
              <a:spcBef>
                <a:spcPts val="0"/>
              </a:spcBef>
              <a:spcAft>
                <a:spcPts val="0"/>
              </a:spcAft>
              <a:buClr>
                <a:schemeClr val="dk1"/>
              </a:buClr>
              <a:buSzPts val="1100"/>
              <a:buFont typeface="Source Sans Pro"/>
              <a:buChar char="-"/>
            </a:pPr>
            <a:r>
              <a:rPr lang="en-GB">
                <a:solidFill>
                  <a:schemeClr val="dk1"/>
                </a:solidFill>
                <a:latin typeface="Source Sans Pro"/>
                <a:ea typeface="Source Sans Pro"/>
                <a:cs typeface="Source Sans Pro"/>
                <a:sym typeface="Source Sans Pro"/>
              </a:rPr>
              <a:t>Then, we created the COVID-19 sub-corpus, covering data from 2020 onwards, and unfortunately, another addition became necessary, the war sub-corpus, which includes data from 2022 onwards.</a:t>
            </a:r>
            <a:endParaRPr>
              <a:solidFill>
                <a:schemeClr val="dk1"/>
              </a:solidFill>
              <a:latin typeface="Source Sans Pro"/>
              <a:ea typeface="Source Sans Pro"/>
              <a:cs typeface="Source Sans Pro"/>
              <a:sym typeface="Source Sans Pro"/>
            </a:endParaRPr>
          </a:p>
          <a:p>
            <a:pPr indent="-298450" lvl="0" marL="457200" rtl="0" algn="l">
              <a:lnSpc>
                <a:spcPct val="115000"/>
              </a:lnSpc>
              <a:spcBef>
                <a:spcPts val="0"/>
              </a:spcBef>
              <a:spcAft>
                <a:spcPts val="0"/>
              </a:spcAft>
              <a:buClr>
                <a:schemeClr val="dk1"/>
              </a:buClr>
              <a:buSzPts val="1100"/>
              <a:buFont typeface="Source Sans Pro"/>
              <a:buChar char="-"/>
            </a:pPr>
            <a:r>
              <a:rPr lang="en-GB">
                <a:solidFill>
                  <a:schemeClr val="dk1"/>
                </a:solidFill>
                <a:latin typeface="Source Sans Pro"/>
                <a:ea typeface="Source Sans Pro"/>
                <a:cs typeface="Source Sans Pro"/>
                <a:sym typeface="Source Sans Pro"/>
              </a:rPr>
              <a:t>All these corpora are linguistically annotated, with named entities identified and rich metadata provided. This project is a great example of CLARIN’s collaborative spirit, as it began during the pandemic, a time of crisis, and continued to evolve during another period of crisis.</a:t>
            </a:r>
            <a:endParaRPr>
              <a:solidFill>
                <a:schemeClr val="dk1"/>
              </a:solidFill>
              <a:latin typeface="Source Sans Pro"/>
              <a:ea typeface="Source Sans Pro"/>
              <a:cs typeface="Source Sans Pro"/>
              <a:sym typeface="Source Sans Pro"/>
            </a:endParaRPr>
          </a:p>
          <a:p>
            <a:pPr indent="0" lvl="0" marL="0" rtl="0" algn="l">
              <a:spcBef>
                <a:spcPts val="1200"/>
              </a:spcBef>
              <a:spcAft>
                <a:spcPts val="0"/>
              </a:spcAft>
              <a:buClr>
                <a:schemeClr val="dk1"/>
              </a:buClr>
              <a:buSzPts val="1100"/>
              <a:buFont typeface="Arial"/>
              <a:buNone/>
            </a:pPr>
            <a:r>
              <a:t/>
            </a:r>
            <a:endParaRPr>
              <a:solidFill>
                <a:schemeClr val="dk1"/>
              </a:solidFill>
              <a:latin typeface="Source Sans Pro"/>
              <a:ea typeface="Source Sans Pro"/>
              <a:cs typeface="Source Sans Pro"/>
              <a:sym typeface="Source Sans Pro"/>
            </a:endParaRPr>
          </a:p>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g307b577c267_0_6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 name="Google Shape;101;g307b577c267_0_6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lnSpc>
                <a:spcPct val="115000"/>
              </a:lnSpc>
              <a:spcBef>
                <a:spcPts val="1200"/>
              </a:spcBef>
              <a:spcAft>
                <a:spcPts val="0"/>
              </a:spcAft>
              <a:buClr>
                <a:schemeClr val="dk1"/>
              </a:buClr>
              <a:buSzPts val="1100"/>
              <a:buFont typeface="Source Sans Pro"/>
              <a:buChar char="-"/>
            </a:pPr>
            <a:r>
              <a:rPr lang="en-GB">
                <a:solidFill>
                  <a:schemeClr val="dk1"/>
                </a:solidFill>
                <a:latin typeface="Source Sans Pro"/>
                <a:ea typeface="Source Sans Pro"/>
                <a:cs typeface="Source Sans Pro"/>
                <a:sym typeface="Source Sans Pro"/>
              </a:rPr>
              <a:t>The parliamentary corpora are interoperable, which was not possible before. They are aligned through a TEI-based schema specifically developed for this purpose.</a:t>
            </a:r>
            <a:endParaRPr>
              <a:solidFill>
                <a:schemeClr val="dk1"/>
              </a:solidFill>
              <a:latin typeface="Source Sans Pro"/>
              <a:ea typeface="Source Sans Pro"/>
              <a:cs typeface="Source Sans Pro"/>
              <a:sym typeface="Source Sans Pro"/>
            </a:endParaRPr>
          </a:p>
          <a:p>
            <a:pPr indent="-298450" lvl="0" marL="457200" rtl="0" algn="l">
              <a:lnSpc>
                <a:spcPct val="115000"/>
              </a:lnSpc>
              <a:spcBef>
                <a:spcPts val="0"/>
              </a:spcBef>
              <a:spcAft>
                <a:spcPts val="0"/>
              </a:spcAft>
              <a:buClr>
                <a:schemeClr val="dk1"/>
              </a:buClr>
              <a:buSzPts val="1100"/>
              <a:buFont typeface="Source Sans Pro"/>
              <a:buChar char="-"/>
            </a:pPr>
            <a:r>
              <a:rPr lang="en-GB">
                <a:solidFill>
                  <a:schemeClr val="dk1"/>
                </a:solidFill>
                <a:latin typeface="Source Sans Pro"/>
                <a:ea typeface="Source Sans Pro"/>
                <a:cs typeface="Source Sans Pro"/>
                <a:sym typeface="Source Sans Pro"/>
              </a:rPr>
              <a:t>They are compatible because the corpora share overlapping time periods and consistent metadata, for instance, information about speakers, parties, sessions, and reactions, as well as the same types of linguistic annotations.</a:t>
            </a:r>
            <a:endParaRPr>
              <a:solidFill>
                <a:schemeClr val="dk1"/>
              </a:solidFill>
              <a:latin typeface="Source Sans Pro"/>
              <a:ea typeface="Source Sans Pro"/>
              <a:cs typeface="Source Sans Pro"/>
              <a:sym typeface="Source Sans Pro"/>
            </a:endParaRPr>
          </a:p>
          <a:p>
            <a:pPr indent="-298450" lvl="0" marL="457200" rtl="0" algn="l">
              <a:lnSpc>
                <a:spcPct val="115000"/>
              </a:lnSpc>
              <a:spcBef>
                <a:spcPts val="0"/>
              </a:spcBef>
              <a:spcAft>
                <a:spcPts val="0"/>
              </a:spcAft>
              <a:buClr>
                <a:schemeClr val="dk1"/>
              </a:buClr>
              <a:buSzPts val="1100"/>
              <a:buFont typeface="Source Sans Pro"/>
              <a:buChar char="-"/>
            </a:pPr>
            <a:r>
              <a:rPr lang="en-GB">
                <a:solidFill>
                  <a:schemeClr val="dk1"/>
                </a:solidFill>
                <a:latin typeface="Source Sans Pro"/>
                <a:ea typeface="Source Sans Pro"/>
                <a:cs typeface="Source Sans Pro"/>
                <a:sym typeface="Source Sans Pro"/>
              </a:rPr>
              <a:t>f course, we can’t expect everyone to speak 29 languages, so all corpora have also been automatically translated into English, using the best available translation models for each language pair. These translations are also available as separate resources for exploration and search.</a:t>
            </a:r>
            <a:endParaRPr>
              <a:solidFill>
                <a:schemeClr val="dk1"/>
              </a:solidFill>
              <a:latin typeface="Source Sans Pro"/>
              <a:ea typeface="Source Sans Pro"/>
              <a:cs typeface="Source Sans Pro"/>
              <a:sym typeface="Source Sans Pro"/>
            </a:endParaRPr>
          </a:p>
          <a:p>
            <a:pPr indent="0" lvl="0" marL="0" rtl="0" algn="l">
              <a:spcBef>
                <a:spcPts val="1200"/>
              </a:spcBef>
              <a:spcAft>
                <a:spcPts val="0"/>
              </a:spcAft>
              <a:buNone/>
            </a:pPr>
            <a:r>
              <a:t/>
            </a:r>
            <a:endParaRPr>
              <a:solidFill>
                <a:schemeClr val="dk1"/>
              </a:solidFill>
              <a:latin typeface="Source Sans Pro"/>
              <a:ea typeface="Source Sans Pro"/>
              <a:cs typeface="Source Sans Pro"/>
              <a:sym typeface="Source Sans Pro"/>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g3801de61b09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 name="Google Shape;112;g3801de61b09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lnSpc>
                <a:spcPct val="115000"/>
              </a:lnSpc>
              <a:spcBef>
                <a:spcPts val="1200"/>
              </a:spcBef>
              <a:spcAft>
                <a:spcPts val="0"/>
              </a:spcAft>
              <a:buClr>
                <a:schemeClr val="dk1"/>
              </a:buClr>
              <a:buSzPts val="1100"/>
              <a:buFont typeface="Source Sans Pro"/>
              <a:buChar char="-"/>
            </a:pPr>
            <a:r>
              <a:rPr lang="en-GB">
                <a:solidFill>
                  <a:schemeClr val="dk1"/>
                </a:solidFill>
                <a:latin typeface="Source Sans Pro"/>
                <a:ea typeface="Source Sans Pro"/>
                <a:cs typeface="Source Sans Pro"/>
                <a:sym typeface="Source Sans Pro"/>
              </a:rPr>
              <a:t>To give you a sense of scale, the project involves over 90 collaborators from more than 20 countries, and the corpora together contain over one billion words.</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37f21b435e1_1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 name="Google Shape;123;g37f21b435e1_1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lnSpc>
                <a:spcPct val="115000"/>
              </a:lnSpc>
              <a:spcBef>
                <a:spcPts val="1200"/>
              </a:spcBef>
              <a:spcAft>
                <a:spcPts val="0"/>
              </a:spcAft>
              <a:buClr>
                <a:schemeClr val="dk1"/>
              </a:buClr>
              <a:buSzPts val="1100"/>
              <a:buFont typeface="Source Sans Pro"/>
              <a:buChar char="-"/>
            </a:pPr>
            <a:r>
              <a:rPr lang="en-GB">
                <a:solidFill>
                  <a:schemeClr val="dk1"/>
                </a:solidFill>
                <a:latin typeface="Source Sans Pro"/>
                <a:ea typeface="Source Sans Pro"/>
                <a:cs typeface="Source Sans Pro"/>
                <a:sym typeface="Source Sans Pro"/>
              </a:rPr>
              <a:t>You can find more information about the ParlaMint project on the ParlaMint website.</a:t>
            </a:r>
            <a:endParaRPr>
              <a:solidFill>
                <a:schemeClr val="dk1"/>
              </a:solidFill>
              <a:latin typeface="Source Sans Pro"/>
              <a:ea typeface="Source Sans Pro"/>
              <a:cs typeface="Source Sans Pro"/>
              <a:sym typeface="Source Sans Pro"/>
            </a:endParaRPr>
          </a:p>
          <a:p>
            <a:pPr indent="-298450" lvl="0" marL="457200" rtl="0" algn="l">
              <a:lnSpc>
                <a:spcPct val="115000"/>
              </a:lnSpc>
              <a:spcBef>
                <a:spcPts val="0"/>
              </a:spcBef>
              <a:spcAft>
                <a:spcPts val="0"/>
              </a:spcAft>
              <a:buClr>
                <a:schemeClr val="dk1"/>
              </a:buClr>
              <a:buSzPts val="1100"/>
              <a:buFont typeface="Source Sans Pro"/>
              <a:buChar char="-"/>
            </a:pPr>
            <a:r>
              <a:rPr lang="en-GB">
                <a:solidFill>
                  <a:schemeClr val="dk1"/>
                </a:solidFill>
                <a:latin typeface="Source Sans Pro"/>
                <a:ea typeface="Source Sans Pro"/>
                <a:cs typeface="Source Sans Pro"/>
                <a:sym typeface="Source Sans Pro"/>
              </a:rPr>
              <a:t>There are also several publications describing in detail how the corpora were created, developed, used, and compared. For developers and data scientists, there’s a GitHub repository where you can find code samples, encoding guidelines, XML schemas, and validation procedures, as well as detailed documentation about the corpus structure and encoding.</a:t>
            </a:r>
            <a:endParaRPr>
              <a:solidFill>
                <a:schemeClr val="dk1"/>
              </a:solidFill>
              <a:latin typeface="Source Sans Pro"/>
              <a:ea typeface="Source Sans Pro"/>
              <a:cs typeface="Source Sans Pro"/>
              <a:sym typeface="Source Sans Pro"/>
            </a:endParaRPr>
          </a:p>
          <a:p>
            <a:pPr indent="-298450" lvl="0" marL="457200" rtl="0" algn="l">
              <a:lnSpc>
                <a:spcPct val="115000"/>
              </a:lnSpc>
              <a:spcBef>
                <a:spcPts val="0"/>
              </a:spcBef>
              <a:spcAft>
                <a:spcPts val="0"/>
              </a:spcAft>
              <a:buClr>
                <a:schemeClr val="dk1"/>
              </a:buClr>
              <a:buSzPts val="1100"/>
              <a:buFont typeface="Source Sans Pro"/>
              <a:buChar char="-"/>
            </a:pPr>
            <a:r>
              <a:rPr lang="en-GB">
                <a:solidFill>
                  <a:schemeClr val="dk1"/>
                </a:solidFill>
                <a:latin typeface="Source Sans Pro"/>
                <a:ea typeface="Source Sans Pro"/>
                <a:cs typeface="Source Sans Pro"/>
                <a:sym typeface="Source Sans Pro"/>
              </a:rPr>
              <a:t>The work actually started with the Parla-CLARIN initiative, a CLARIN-born effort focused on parliamentary data and related research. The Parla-CLARIN schema developed there was later expanded and adapted for the ParlaMint project to ensure interoperability and consistency across countries.</a:t>
            </a:r>
            <a:endParaRPr>
              <a:solidFill>
                <a:schemeClr val="dk1"/>
              </a:solidFill>
              <a:latin typeface="Source Sans Pro"/>
              <a:ea typeface="Source Sans Pro"/>
              <a:cs typeface="Source Sans Pro"/>
              <a:sym typeface="Source Sans Pro"/>
            </a:endParaRPr>
          </a:p>
          <a:p>
            <a:pPr indent="0" lvl="0" marL="0" rtl="0" algn="l">
              <a:spcBef>
                <a:spcPts val="1200"/>
              </a:spcBef>
              <a:spcAft>
                <a:spcPts val="0"/>
              </a:spcAft>
              <a:buNone/>
            </a:pPr>
            <a:r>
              <a:t/>
            </a:r>
            <a:endParaRPr>
              <a:latin typeface="Source Sans Pro"/>
              <a:ea typeface="Source Sans Pro"/>
              <a:cs typeface="Source Sans Pro"/>
              <a:sym typeface="Source Sans Pro"/>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g3801de61b09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4" name="Google Shape;134;g3801de61b09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lnSpc>
                <a:spcPct val="115000"/>
              </a:lnSpc>
              <a:spcBef>
                <a:spcPts val="1200"/>
              </a:spcBef>
              <a:spcAft>
                <a:spcPts val="0"/>
              </a:spcAft>
              <a:buClr>
                <a:schemeClr val="dk1"/>
              </a:buClr>
              <a:buSzPts val="1100"/>
              <a:buFont typeface="Source Sans Pro"/>
              <a:buChar char="-"/>
            </a:pPr>
            <a:r>
              <a:rPr lang="en-GB">
                <a:solidFill>
                  <a:schemeClr val="dk1"/>
                </a:solidFill>
                <a:latin typeface="Source Sans Pro"/>
                <a:ea typeface="Source Sans Pro"/>
                <a:cs typeface="Source Sans Pro"/>
                <a:sym typeface="Source Sans Pro"/>
              </a:rPr>
              <a:t>As for access, the data is publicly available under a CC-BY license through the CLARIN.SI repository in Slovenia.</a:t>
            </a:r>
            <a:endParaRPr>
              <a:solidFill>
                <a:schemeClr val="dk1"/>
              </a:solidFill>
              <a:latin typeface="Source Sans Pro"/>
              <a:ea typeface="Source Sans Pro"/>
              <a:cs typeface="Source Sans Pro"/>
              <a:sym typeface="Source Sans Pro"/>
            </a:endParaRPr>
          </a:p>
          <a:p>
            <a:pPr indent="-298450" lvl="0" marL="457200" rtl="0" algn="l">
              <a:lnSpc>
                <a:spcPct val="115000"/>
              </a:lnSpc>
              <a:spcBef>
                <a:spcPts val="0"/>
              </a:spcBef>
              <a:spcAft>
                <a:spcPts val="0"/>
              </a:spcAft>
              <a:buClr>
                <a:schemeClr val="dk1"/>
              </a:buClr>
              <a:buSzPts val="1100"/>
              <a:buFont typeface="Source Sans Pro"/>
              <a:buChar char="-"/>
            </a:pPr>
            <a:r>
              <a:rPr lang="en-GB">
                <a:solidFill>
                  <a:schemeClr val="dk1"/>
                </a:solidFill>
                <a:latin typeface="Source Sans Pro"/>
                <a:ea typeface="Source Sans Pro"/>
                <a:cs typeface="Source Sans Pro"/>
                <a:sym typeface="Source Sans Pro"/>
              </a:rPr>
              <a:t>The corpus is very rich in detail. It includes information on parliamentary terms, sessions, and meetings. Speeches are marked with the speaker’s name and role, for example, whether they are a chairperson, a regular speaker, or a guest. Each speech also includes top-level topics.</a:t>
            </a:r>
            <a:endParaRPr>
              <a:solidFill>
                <a:schemeClr val="dk1"/>
              </a:solidFill>
              <a:latin typeface="Source Sans Pro"/>
              <a:ea typeface="Source Sans Pro"/>
              <a:cs typeface="Source Sans Pro"/>
              <a:sym typeface="Source Sans Pro"/>
            </a:endParaRPr>
          </a:p>
          <a:p>
            <a:pPr indent="-298450" lvl="0" marL="457200" rtl="0" algn="l">
              <a:lnSpc>
                <a:spcPct val="115000"/>
              </a:lnSpc>
              <a:spcBef>
                <a:spcPts val="0"/>
              </a:spcBef>
              <a:spcAft>
                <a:spcPts val="0"/>
              </a:spcAft>
              <a:buClr>
                <a:schemeClr val="dk1"/>
              </a:buClr>
              <a:buSzPts val="1100"/>
              <a:buFont typeface="Source Sans Pro"/>
              <a:buChar char="-"/>
            </a:pPr>
            <a:r>
              <a:rPr lang="en-GB">
                <a:solidFill>
                  <a:schemeClr val="dk1"/>
                </a:solidFill>
                <a:latin typeface="Source Sans Pro"/>
                <a:ea typeface="Source Sans Pro"/>
                <a:cs typeface="Source Sans Pro"/>
                <a:sym typeface="Source Sans Pro"/>
              </a:rPr>
              <a:t>Transcriber comments are also annotated, things like gaps, interruptions, people entering or leaving the room, or applause. Speaker metadata includes name, gender, political role (e.g., MP or minister), party affiliation, and in some cases even date of birth and other biographical details.</a:t>
            </a:r>
            <a:endParaRPr>
              <a:solidFill>
                <a:schemeClr val="dk1"/>
              </a:solidFill>
              <a:latin typeface="Source Sans Pro"/>
              <a:ea typeface="Source Sans Pro"/>
              <a:cs typeface="Source Sans Pro"/>
              <a:sym typeface="Source Sans Pro"/>
            </a:endParaRPr>
          </a:p>
          <a:p>
            <a:pPr indent="-298450" lvl="0" marL="457200" rtl="0" algn="l">
              <a:lnSpc>
                <a:spcPct val="115000"/>
              </a:lnSpc>
              <a:spcBef>
                <a:spcPts val="0"/>
              </a:spcBef>
              <a:spcAft>
                <a:spcPts val="0"/>
              </a:spcAft>
              <a:buClr>
                <a:schemeClr val="dk1"/>
              </a:buClr>
              <a:buSzPts val="1100"/>
              <a:buFont typeface="Source Sans Pro"/>
              <a:buChar char="-"/>
            </a:pPr>
            <a:r>
              <a:rPr lang="en-GB">
                <a:solidFill>
                  <a:schemeClr val="dk1"/>
                </a:solidFill>
                <a:latin typeface="Source Sans Pro"/>
                <a:ea typeface="Source Sans Pro"/>
                <a:cs typeface="Source Sans Pro"/>
                <a:sym typeface="Source Sans Pro"/>
              </a:rPr>
              <a:t>There is also party and group orientation information, including party name, coalition or opposition status, and even political orientation (left, right, or centre), often linked to Wikipedia sources.</a:t>
            </a:r>
            <a:endParaRPr>
              <a:solidFill>
                <a:schemeClr val="dk1"/>
              </a:solidFill>
              <a:latin typeface="Source Sans Pro"/>
              <a:ea typeface="Source Sans Pro"/>
              <a:cs typeface="Source Sans Pro"/>
              <a:sym typeface="Source Sans Pro"/>
            </a:endParaRPr>
          </a:p>
          <a:p>
            <a:pPr indent="0" lvl="0" marL="0" rtl="0" algn="l">
              <a:spcBef>
                <a:spcPts val="1200"/>
              </a:spcBef>
              <a:spcAft>
                <a:spcPts val="0"/>
              </a:spcAft>
              <a:buClr>
                <a:schemeClr val="dk1"/>
              </a:buClr>
              <a:buSzPts val="1100"/>
              <a:buFont typeface="Arial"/>
              <a:buNone/>
            </a:pPr>
            <a:r>
              <a:t/>
            </a:r>
            <a:endParaRPr>
              <a:solidFill>
                <a:schemeClr val="dk1"/>
              </a:solidFill>
              <a:latin typeface="Source Sans Pro"/>
              <a:ea typeface="Source Sans Pro"/>
              <a:cs typeface="Source Sans Pro"/>
              <a:sym typeface="Source Sans Pro"/>
            </a:endParaRPr>
          </a:p>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g37f21b435e1_1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5" name="Google Shape;145;g37f21b435e1_1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lnSpc>
                <a:spcPct val="115000"/>
              </a:lnSpc>
              <a:spcBef>
                <a:spcPts val="1200"/>
              </a:spcBef>
              <a:spcAft>
                <a:spcPts val="0"/>
              </a:spcAft>
              <a:buClr>
                <a:schemeClr val="dk1"/>
              </a:buClr>
              <a:buSzPts val="1100"/>
              <a:buFont typeface="Source Sans Pro"/>
              <a:buChar char="-"/>
            </a:pPr>
            <a:r>
              <a:rPr lang="en-GB">
                <a:solidFill>
                  <a:schemeClr val="dk1"/>
                </a:solidFill>
                <a:latin typeface="Source Sans Pro"/>
                <a:ea typeface="Source Sans Pro"/>
                <a:cs typeface="Source Sans Pro"/>
                <a:sym typeface="Source Sans Pro"/>
              </a:rPr>
              <a:t>Developing and maintaining the ParlaMint corpora was quite challenging, especially because political parties and coalitions change over time, and all of that had to be carefully encoded in the data to preserve accuracy across different periods.</a:t>
            </a:r>
            <a:endParaRPr>
              <a:solidFill>
                <a:schemeClr val="dk1"/>
              </a:solidFill>
              <a:latin typeface="Source Sans Pro"/>
              <a:ea typeface="Source Sans Pro"/>
              <a:cs typeface="Source Sans Pro"/>
              <a:sym typeface="Source Sans Pro"/>
            </a:endParaRPr>
          </a:p>
          <a:p>
            <a:pPr indent="-298450" lvl="0" marL="457200" rtl="0" algn="l">
              <a:lnSpc>
                <a:spcPct val="115000"/>
              </a:lnSpc>
              <a:spcBef>
                <a:spcPts val="0"/>
              </a:spcBef>
              <a:spcAft>
                <a:spcPts val="0"/>
              </a:spcAft>
              <a:buClr>
                <a:schemeClr val="dk1"/>
              </a:buClr>
              <a:buSzPts val="1100"/>
              <a:buFont typeface="Source Sans Pro"/>
              <a:buChar char="-"/>
            </a:pPr>
            <a:r>
              <a:rPr lang="en-GB">
                <a:solidFill>
                  <a:schemeClr val="dk1"/>
                </a:solidFill>
                <a:latin typeface="Source Sans Pro"/>
                <a:ea typeface="Source Sans Pro"/>
                <a:cs typeface="Source Sans Pro"/>
                <a:sym typeface="Source Sans Pro"/>
              </a:rPr>
              <a:t>Recently, the latest version, ParlaMint 5,  was released. I coordinated this project together with Maciej Ogrodniczuk from Poland, with the main driving forces behind the corpus creation being Tomaž Erjavec from Slovenia and Matyáš Kopp from the Czech Republic.</a:t>
            </a:r>
            <a:endParaRPr>
              <a:solidFill>
                <a:schemeClr val="dk1"/>
              </a:solidFill>
              <a:latin typeface="Source Sans Pro"/>
              <a:ea typeface="Source Sans Pro"/>
              <a:cs typeface="Source Sans Pro"/>
              <a:sym typeface="Source Sans Pro"/>
            </a:endParaRPr>
          </a:p>
          <a:p>
            <a:pPr indent="-298450" lvl="0" marL="457200" rtl="0" algn="l">
              <a:lnSpc>
                <a:spcPct val="115000"/>
              </a:lnSpc>
              <a:spcBef>
                <a:spcPts val="0"/>
              </a:spcBef>
              <a:spcAft>
                <a:spcPts val="0"/>
              </a:spcAft>
              <a:buClr>
                <a:schemeClr val="dk1"/>
              </a:buClr>
              <a:buSzPts val="1100"/>
              <a:buFont typeface="Source Sans Pro"/>
              <a:buChar char="-"/>
            </a:pPr>
            <a:r>
              <a:rPr lang="en-GB">
                <a:solidFill>
                  <a:schemeClr val="dk1"/>
                </a:solidFill>
                <a:latin typeface="Source Sans Pro"/>
                <a:ea typeface="Source Sans Pro"/>
                <a:cs typeface="Source Sans Pro"/>
                <a:sym typeface="Source Sans Pro"/>
              </a:rPr>
              <a:t>This new version adds topic information for each speech across all corpora and introduces some updates to the category IDs in the corpus-specific taxonomies. While the aim was to ensure comparable data across all national parliaments, some corpus-specific differences naturally remain. Minor errors from earlier versions were also corrected.</a:t>
            </a:r>
            <a:endParaRPr>
              <a:solidFill>
                <a:schemeClr val="dk1"/>
              </a:solidFill>
              <a:latin typeface="Source Sans Pro"/>
              <a:ea typeface="Source Sans Pro"/>
              <a:cs typeface="Source Sans Pro"/>
              <a:sym typeface="Source Sans Pro"/>
            </a:endParaRPr>
          </a:p>
          <a:p>
            <a:pPr indent="0" lvl="0" marL="0" rtl="0" algn="l">
              <a:lnSpc>
                <a:spcPct val="115000"/>
              </a:lnSpc>
              <a:spcBef>
                <a:spcPts val="1200"/>
              </a:spcBef>
              <a:spcAft>
                <a:spcPts val="0"/>
              </a:spcAft>
              <a:buClr>
                <a:schemeClr val="dk1"/>
              </a:buClr>
              <a:buSzPts val="1100"/>
              <a:buFont typeface="Arial"/>
              <a:buNone/>
            </a:pPr>
            <a:r>
              <a:rPr lang="en-GB">
                <a:solidFill>
                  <a:schemeClr val="dk1"/>
                </a:solidFill>
                <a:latin typeface="Source Sans Pro"/>
                <a:ea typeface="Source Sans Pro"/>
                <a:cs typeface="Source Sans Pro"/>
                <a:sym typeface="Source Sans Pro"/>
              </a:rPr>
              <a:t>As with previous releases, version 5.0 is available in several formats:</a:t>
            </a:r>
            <a:endParaRPr>
              <a:solidFill>
                <a:schemeClr val="dk1"/>
              </a:solidFill>
              <a:latin typeface="Source Sans Pro"/>
              <a:ea typeface="Source Sans Pro"/>
              <a:cs typeface="Source Sans Pro"/>
              <a:sym typeface="Source Sans Pro"/>
            </a:endParaRPr>
          </a:p>
          <a:p>
            <a:pPr indent="-298450" lvl="0" marL="457200" rtl="0" algn="l">
              <a:lnSpc>
                <a:spcPct val="115000"/>
              </a:lnSpc>
              <a:spcBef>
                <a:spcPts val="1200"/>
              </a:spcBef>
              <a:spcAft>
                <a:spcPts val="0"/>
              </a:spcAft>
              <a:buClr>
                <a:schemeClr val="dk1"/>
              </a:buClr>
              <a:buSzPts val="1100"/>
              <a:buFont typeface="Source Sans Pro"/>
              <a:buChar char="●"/>
            </a:pPr>
            <a:r>
              <a:rPr lang="en-GB">
                <a:solidFill>
                  <a:schemeClr val="dk1"/>
                </a:solidFill>
                <a:latin typeface="Source Sans Pro"/>
                <a:ea typeface="Source Sans Pro"/>
                <a:cs typeface="Source Sans Pro"/>
                <a:sym typeface="Source Sans Pro"/>
              </a:rPr>
              <a:t>A multilingual comparable corpus with metadata only (no linguistic annotation), available through the CLARIN.SI repository.</a:t>
            </a:r>
            <a:endParaRPr>
              <a:solidFill>
                <a:schemeClr val="dk1"/>
              </a:solidFill>
              <a:latin typeface="Source Sans Pro"/>
              <a:ea typeface="Source Sans Pro"/>
              <a:cs typeface="Source Sans Pro"/>
              <a:sym typeface="Source Sans Pro"/>
            </a:endParaRPr>
          </a:p>
          <a:p>
            <a:pPr indent="-298450" lvl="0" marL="457200" rtl="0" algn="l">
              <a:lnSpc>
                <a:spcPct val="115000"/>
              </a:lnSpc>
              <a:spcBef>
                <a:spcPts val="0"/>
              </a:spcBef>
              <a:spcAft>
                <a:spcPts val="0"/>
              </a:spcAft>
              <a:buClr>
                <a:schemeClr val="dk1"/>
              </a:buClr>
              <a:buSzPts val="1100"/>
              <a:buFont typeface="Source Sans Pro"/>
              <a:buChar char="●"/>
            </a:pPr>
            <a:r>
              <a:rPr lang="en-GB">
                <a:solidFill>
                  <a:schemeClr val="dk1"/>
                </a:solidFill>
                <a:latin typeface="Source Sans Pro"/>
                <a:ea typeface="Source Sans Pro"/>
                <a:cs typeface="Source Sans Pro"/>
                <a:sym typeface="Source Sans Pro"/>
              </a:rPr>
              <a:t>A linguistically annotated multilingual corpus.</a:t>
            </a:r>
            <a:endParaRPr>
              <a:solidFill>
                <a:schemeClr val="dk1"/>
              </a:solidFill>
              <a:latin typeface="Source Sans Pro"/>
              <a:ea typeface="Source Sans Pro"/>
              <a:cs typeface="Source Sans Pro"/>
              <a:sym typeface="Source Sans Pro"/>
            </a:endParaRPr>
          </a:p>
          <a:p>
            <a:pPr indent="-298450" lvl="0" marL="457200" rtl="0" algn="l">
              <a:lnSpc>
                <a:spcPct val="115000"/>
              </a:lnSpc>
              <a:spcBef>
                <a:spcPts val="0"/>
              </a:spcBef>
              <a:spcAft>
                <a:spcPts val="0"/>
              </a:spcAft>
              <a:buClr>
                <a:schemeClr val="dk1"/>
              </a:buClr>
              <a:buSzPts val="1100"/>
              <a:buFont typeface="Source Sans Pro"/>
              <a:buChar char="●"/>
            </a:pPr>
            <a:r>
              <a:rPr lang="en-GB">
                <a:solidFill>
                  <a:schemeClr val="dk1"/>
                </a:solidFill>
                <a:latin typeface="Source Sans Pro"/>
                <a:ea typeface="Source Sans Pro"/>
                <a:cs typeface="Source Sans Pro"/>
                <a:sym typeface="Source Sans Pro"/>
              </a:rPr>
              <a:t>And a linguistically annotated comparable corpus in English.</a:t>
            </a:r>
            <a:endParaRPr>
              <a:solidFill>
                <a:schemeClr val="dk1"/>
              </a:solidFill>
              <a:latin typeface="Source Sans Pro"/>
              <a:ea typeface="Source Sans Pro"/>
              <a:cs typeface="Source Sans Pro"/>
              <a:sym typeface="Source Sans Pro"/>
            </a:endParaRPr>
          </a:p>
          <a:p>
            <a:pPr indent="0" lvl="0" marL="0" rtl="0" algn="l">
              <a:spcBef>
                <a:spcPts val="1200"/>
              </a:spcBef>
              <a:spcAft>
                <a:spcPts val="0"/>
              </a:spcAft>
              <a:buNone/>
            </a:pPr>
            <a:r>
              <a:t/>
            </a:r>
            <a:endParaRPr>
              <a:latin typeface="Source Sans Pro"/>
              <a:ea typeface="Source Sans Pro"/>
              <a:cs typeface="Source Sans Pro"/>
              <a:sym typeface="Source Sans Pro"/>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g37f21b435e1_1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6" name="Google Shape;156;g37f21b435e1_1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lnSpc>
                <a:spcPct val="115000"/>
              </a:lnSpc>
              <a:spcBef>
                <a:spcPts val="1200"/>
              </a:spcBef>
              <a:spcAft>
                <a:spcPts val="0"/>
              </a:spcAft>
              <a:buClr>
                <a:schemeClr val="dk1"/>
              </a:buClr>
              <a:buSzPts val="1100"/>
              <a:buFont typeface="Source Sans Pro"/>
              <a:buChar char="-"/>
            </a:pPr>
            <a:r>
              <a:rPr lang="en-GB">
                <a:solidFill>
                  <a:schemeClr val="dk1"/>
                </a:solidFill>
                <a:latin typeface="Source Sans Pro"/>
                <a:ea typeface="Source Sans Pro"/>
                <a:cs typeface="Source Sans Pro"/>
                <a:sym typeface="Source Sans Pro"/>
              </a:rPr>
              <a:t>In addition to these, there are vertical versions of the data that can be explored using NoSketch Engine, where all corpora are freely available. There’s also another concordance tool called TEITOK developed by LINDAT (the Czech CLARIN centre). Currently, it hosts the previous version of the data, but it will be updated soon.</a:t>
            </a:r>
            <a:endParaRPr>
              <a:solidFill>
                <a:schemeClr val="dk1"/>
              </a:solidFill>
              <a:latin typeface="Source Sans Pro"/>
              <a:ea typeface="Source Sans Pro"/>
              <a:cs typeface="Source Sans Pro"/>
              <a:sym typeface="Source Sans Pro"/>
            </a:endParaRPr>
          </a:p>
          <a:p>
            <a:pPr indent="0" lvl="0" marL="0" rtl="0" algn="l">
              <a:spcBef>
                <a:spcPts val="1200"/>
              </a:spcBef>
              <a:spcAft>
                <a:spcPts val="0"/>
              </a:spcAft>
              <a:buNone/>
            </a:pPr>
            <a:r>
              <a:t/>
            </a:r>
            <a:endParaRPr>
              <a:latin typeface="Source Sans Pro"/>
              <a:ea typeface="Source Sans Pro"/>
              <a:cs typeface="Source Sans Pro"/>
              <a:sym typeface="Source Sans Pro"/>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object" type="obj">
  <p:cSld name="OBJECT">
    <p:spTree>
      <p:nvGrpSpPr>
        <p:cNvPr id="50" name="Shape 50"/>
        <p:cNvGrpSpPr/>
        <p:nvPr/>
      </p:nvGrpSpPr>
      <p:grpSpPr>
        <a:xfrm>
          <a:off x="0" y="0"/>
          <a:ext cx="0" cy="0"/>
          <a:chOff x="0" y="0"/>
          <a:chExt cx="0" cy="0"/>
        </a:xfrm>
      </p:grpSpPr>
      <p:cxnSp>
        <p:nvCxnSpPr>
          <p:cNvPr id="51" name="Google Shape;51;p13"/>
          <p:cNvCxnSpPr/>
          <p:nvPr/>
        </p:nvCxnSpPr>
        <p:spPr>
          <a:xfrm>
            <a:off x="664739" y="1305790"/>
            <a:ext cx="1056900" cy="0"/>
          </a:xfrm>
          <a:prstGeom prst="straightConnector1">
            <a:avLst/>
          </a:prstGeom>
          <a:noFill/>
          <a:ln cap="flat" cmpd="sng" w="38100">
            <a:solidFill>
              <a:srgbClr val="DDD40C"/>
            </a:solidFill>
            <a:prstDash val="solid"/>
            <a:round/>
            <a:headEnd len="sm" w="sm" type="none"/>
            <a:tailEnd len="sm" w="sm" type="none"/>
          </a:ln>
        </p:spPr>
      </p:cxnSp>
      <p:sp>
        <p:nvSpPr>
          <p:cNvPr id="52" name="Google Shape;52;p13"/>
          <p:cNvSpPr txBox="1"/>
          <p:nvPr>
            <p:ph type="title"/>
          </p:nvPr>
        </p:nvSpPr>
        <p:spPr>
          <a:xfrm>
            <a:off x="555171" y="613748"/>
            <a:ext cx="7960200" cy="470100"/>
          </a:xfrm>
          <a:prstGeom prst="rect">
            <a:avLst/>
          </a:prstGeom>
          <a:noFill/>
          <a:ln cap="flat" cmpd="sng" w="9525">
            <a:solidFill>
              <a:schemeClr val="lt1"/>
            </a:solidFill>
            <a:prstDash val="solid"/>
            <a:round/>
            <a:headEnd len="sm" w="sm" type="none"/>
            <a:tailEnd len="sm" w="sm" type="none"/>
          </a:ln>
        </p:spPr>
        <p:txBody>
          <a:bodyPr anchorCtr="0" anchor="t" bIns="45700" lIns="91425" spcFirstLastPara="1" rIns="91425" wrap="square" tIns="45700">
            <a:noAutofit/>
          </a:bodyPr>
          <a:lstStyle>
            <a:lvl1pPr lvl="0" algn="l">
              <a:lnSpc>
                <a:spcPct val="90000"/>
              </a:lnSpc>
              <a:spcBef>
                <a:spcPts val="0"/>
              </a:spcBef>
              <a:spcAft>
                <a:spcPts val="0"/>
              </a:spcAft>
              <a:buSzPts val="2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13"/>
          <p:cNvSpPr txBox="1"/>
          <p:nvPr>
            <p:ph idx="1" type="body"/>
          </p:nvPr>
        </p:nvSpPr>
        <p:spPr>
          <a:xfrm>
            <a:off x="578930" y="1565413"/>
            <a:ext cx="5386500" cy="3265800"/>
          </a:xfrm>
          <a:prstGeom prst="rect">
            <a:avLst/>
          </a:prstGeom>
          <a:noFill/>
          <a:ln cap="flat" cmpd="sng" w="9525">
            <a:solidFill>
              <a:schemeClr val="lt1"/>
            </a:solidFill>
            <a:prstDash val="solid"/>
            <a:round/>
            <a:headEnd len="sm" w="sm" type="none"/>
            <a:tailEnd len="sm" w="sm" type="none"/>
          </a:ln>
        </p:spPr>
        <p:txBody>
          <a:bodyPr anchorCtr="0" anchor="t" bIns="45700" lIns="91425" spcFirstLastPara="1" rIns="91425" wrap="square" tIns="45700">
            <a:noAutofit/>
          </a:bodyPr>
          <a:lstStyle>
            <a:lvl1pPr indent="-342900" lvl="0" marL="457200" algn="l">
              <a:lnSpc>
                <a:spcPct val="90000"/>
              </a:lnSpc>
              <a:spcBef>
                <a:spcPts val="750"/>
              </a:spcBef>
              <a:spcAft>
                <a:spcPts val="0"/>
              </a:spcAft>
              <a:buSzPts val="1800"/>
              <a:buChar char="•"/>
              <a:defRPr>
                <a:solidFill>
                  <a:srgbClr val="0B4270"/>
                </a:solidFill>
              </a:defRPr>
            </a:lvl1pPr>
            <a:lvl2pPr indent="-323850" lvl="1" marL="914400" algn="l">
              <a:lnSpc>
                <a:spcPct val="90000"/>
              </a:lnSpc>
              <a:spcBef>
                <a:spcPts val="375"/>
              </a:spcBef>
              <a:spcAft>
                <a:spcPts val="0"/>
              </a:spcAft>
              <a:buSzPts val="1500"/>
              <a:buChar char="-"/>
              <a:defRPr>
                <a:solidFill>
                  <a:srgbClr val="0B4270"/>
                </a:solidFill>
              </a:defRPr>
            </a:lvl2pPr>
            <a:lvl3pPr indent="-314325" lvl="2" marL="1371600" algn="l">
              <a:lnSpc>
                <a:spcPct val="90000"/>
              </a:lnSpc>
              <a:spcBef>
                <a:spcPts val="375"/>
              </a:spcBef>
              <a:spcAft>
                <a:spcPts val="0"/>
              </a:spcAft>
              <a:buSzPts val="1350"/>
              <a:buChar char="•"/>
              <a:defRPr/>
            </a:lvl3pPr>
            <a:lvl4pPr indent="-304800" lvl="3" marL="1828800" algn="l">
              <a:lnSpc>
                <a:spcPct val="90000"/>
              </a:lnSpc>
              <a:spcBef>
                <a:spcPts val="375"/>
              </a:spcBef>
              <a:spcAft>
                <a:spcPts val="0"/>
              </a:spcAft>
              <a:buSzPts val="1200"/>
              <a:buChar char="•"/>
              <a:defRPr/>
            </a:lvl4pPr>
            <a:lvl5pPr indent="-304800" lvl="4" marL="2286000" algn="l">
              <a:lnSpc>
                <a:spcPct val="90000"/>
              </a:lnSpc>
              <a:spcBef>
                <a:spcPts val="375"/>
              </a:spcBef>
              <a:spcAft>
                <a:spcPts val="0"/>
              </a:spcAft>
              <a:buSzPts val="1200"/>
              <a:buChar char="•"/>
              <a:defRPr/>
            </a:lvl5pPr>
            <a:lvl6pPr indent="-314325" lvl="5" marL="2743200" algn="l">
              <a:lnSpc>
                <a:spcPct val="90000"/>
              </a:lnSpc>
              <a:spcBef>
                <a:spcPts val="375"/>
              </a:spcBef>
              <a:spcAft>
                <a:spcPts val="0"/>
              </a:spcAft>
              <a:buSzPts val="1350"/>
              <a:buChar char="•"/>
              <a:defRPr/>
            </a:lvl6pPr>
            <a:lvl7pPr indent="-314325" lvl="6" marL="3200400" algn="l">
              <a:lnSpc>
                <a:spcPct val="90000"/>
              </a:lnSpc>
              <a:spcBef>
                <a:spcPts val="375"/>
              </a:spcBef>
              <a:spcAft>
                <a:spcPts val="0"/>
              </a:spcAft>
              <a:buSzPts val="1350"/>
              <a:buChar char="•"/>
              <a:defRPr/>
            </a:lvl7pPr>
            <a:lvl8pPr indent="-314325" lvl="7" marL="3657600" algn="l">
              <a:lnSpc>
                <a:spcPct val="90000"/>
              </a:lnSpc>
              <a:spcBef>
                <a:spcPts val="375"/>
              </a:spcBef>
              <a:spcAft>
                <a:spcPts val="0"/>
              </a:spcAft>
              <a:buSzPts val="1350"/>
              <a:buChar char="•"/>
              <a:defRPr/>
            </a:lvl8pPr>
            <a:lvl9pPr indent="-314325" lvl="8" marL="4114800" algn="l">
              <a:lnSpc>
                <a:spcPct val="90000"/>
              </a:lnSpc>
              <a:spcBef>
                <a:spcPts val="375"/>
              </a:spcBef>
              <a:spcAft>
                <a:spcPts val="0"/>
              </a:spcAft>
              <a:buSzPts val="1350"/>
              <a:buChar char="•"/>
              <a:defRPr/>
            </a:lvl9pPr>
          </a:lstStyle>
          <a:p/>
        </p:txBody>
      </p:sp>
      <p:sp>
        <p:nvSpPr>
          <p:cNvPr id="54" name="Google Shape;54;p13"/>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sz="1300">
                <a:solidFill>
                  <a:srgbClr val="0B4270"/>
                </a:solidFill>
              </a:defRPr>
            </a:lvl1pPr>
            <a:lvl2pPr lvl="1">
              <a:buNone/>
              <a:defRPr sz="1300">
                <a:solidFill>
                  <a:srgbClr val="0B4270"/>
                </a:solidFill>
              </a:defRPr>
            </a:lvl2pPr>
            <a:lvl3pPr lvl="2">
              <a:buNone/>
              <a:defRPr sz="1300">
                <a:solidFill>
                  <a:srgbClr val="0B4270"/>
                </a:solidFill>
              </a:defRPr>
            </a:lvl3pPr>
            <a:lvl4pPr lvl="3">
              <a:buNone/>
              <a:defRPr sz="1300">
                <a:solidFill>
                  <a:srgbClr val="0B4270"/>
                </a:solidFill>
              </a:defRPr>
            </a:lvl4pPr>
            <a:lvl5pPr lvl="4">
              <a:buNone/>
              <a:defRPr sz="1300">
                <a:solidFill>
                  <a:srgbClr val="0B4270"/>
                </a:solidFill>
              </a:defRPr>
            </a:lvl5pPr>
            <a:lvl6pPr lvl="5">
              <a:buNone/>
              <a:defRPr sz="1300">
                <a:solidFill>
                  <a:srgbClr val="0B4270"/>
                </a:solidFill>
              </a:defRPr>
            </a:lvl6pPr>
            <a:lvl7pPr lvl="6">
              <a:buNone/>
              <a:defRPr sz="1300">
                <a:solidFill>
                  <a:srgbClr val="0B4270"/>
                </a:solidFill>
              </a:defRPr>
            </a:lvl7pPr>
            <a:lvl8pPr lvl="7">
              <a:buNone/>
              <a:defRPr sz="1300">
                <a:solidFill>
                  <a:srgbClr val="0B4270"/>
                </a:solidFill>
              </a:defRPr>
            </a:lvl8pPr>
            <a:lvl9pPr lvl="8">
              <a:buNone/>
              <a:defRPr sz="1300">
                <a:solidFill>
                  <a:srgbClr val="0B4270"/>
                </a:solidFil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Box">
  <p:cSld name="Text Box">
    <p:spTree>
      <p:nvGrpSpPr>
        <p:cNvPr id="55" name="Shape 55"/>
        <p:cNvGrpSpPr/>
        <p:nvPr/>
      </p:nvGrpSpPr>
      <p:grpSpPr>
        <a:xfrm>
          <a:off x="0" y="0"/>
          <a:ext cx="0" cy="0"/>
          <a:chOff x="0" y="0"/>
          <a:chExt cx="0" cy="0"/>
        </a:xfrm>
      </p:grpSpPr>
      <p:sp>
        <p:nvSpPr>
          <p:cNvPr id="56" name="Google Shape;56;p14"/>
          <p:cNvSpPr txBox="1"/>
          <p:nvPr>
            <p:ph idx="1" type="body"/>
          </p:nvPr>
        </p:nvSpPr>
        <p:spPr>
          <a:xfrm>
            <a:off x="628651" y="273843"/>
            <a:ext cx="7886700" cy="4596000"/>
          </a:xfrm>
          <a:prstGeom prst="rect">
            <a:avLst/>
          </a:prstGeom>
          <a:noFill/>
          <a:ln>
            <a:noFill/>
          </a:ln>
        </p:spPr>
        <p:txBody>
          <a:bodyPr anchorCtr="0" anchor="t" bIns="34275" lIns="68575" spcFirstLastPara="1" rIns="68575" wrap="square" tIns="34275">
            <a:noAutofit/>
          </a:bodyPr>
          <a:lstStyle>
            <a:lvl1pPr indent="-228600" lvl="0" marL="457200" algn="l">
              <a:lnSpc>
                <a:spcPct val="100000"/>
              </a:lnSpc>
              <a:spcBef>
                <a:spcPts val="800"/>
              </a:spcBef>
              <a:spcAft>
                <a:spcPts val="0"/>
              </a:spcAft>
              <a:buSzPts val="1400"/>
              <a:buFont typeface="Arial"/>
              <a:buNone/>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57" name="Google Shape;57;p14"/>
          <p:cNvSpPr txBox="1"/>
          <p:nvPr>
            <p:ph idx="11" type="ftr"/>
          </p:nvPr>
        </p:nvSpPr>
        <p:spPr>
          <a:xfrm>
            <a:off x="628650" y="4929892"/>
            <a:ext cx="5486400" cy="202200"/>
          </a:xfrm>
          <a:prstGeom prst="rect">
            <a:avLst/>
          </a:prstGeom>
          <a:noFill/>
          <a:ln>
            <a:noFill/>
          </a:ln>
        </p:spPr>
        <p:txBody>
          <a:bodyPr anchorCtr="0" anchor="ctr" bIns="34275" lIns="0" spcFirstLastPara="1" rIns="68575" wrap="square" tIns="34275">
            <a:noAutofit/>
          </a:bodyPr>
          <a:lstStyle>
            <a:lvl1pPr lvl="0" algn="l">
              <a:spcBef>
                <a:spcPts val="0"/>
              </a:spcBef>
              <a:spcAft>
                <a:spcPts val="0"/>
              </a:spcAft>
              <a:buClr>
                <a:schemeClr val="dk1"/>
              </a:buClr>
              <a:buSzPts val="1100"/>
              <a:buFont typeface="Arial"/>
              <a:buNone/>
              <a:defRPr sz="1100"/>
            </a:lvl1pPr>
            <a:lvl2pPr lvl="1" algn="l">
              <a:spcBef>
                <a:spcPts val="0"/>
              </a:spcBef>
              <a:spcAft>
                <a:spcPts val="0"/>
              </a:spcAft>
              <a:buClr>
                <a:schemeClr val="dk1"/>
              </a:buClr>
              <a:buSzPts val="1100"/>
              <a:buFont typeface="Calibri"/>
              <a:buNone/>
              <a:defRPr sz="1100"/>
            </a:lvl2pPr>
            <a:lvl3pPr lvl="2" algn="l">
              <a:spcBef>
                <a:spcPts val="0"/>
              </a:spcBef>
              <a:spcAft>
                <a:spcPts val="0"/>
              </a:spcAft>
              <a:buClr>
                <a:schemeClr val="dk1"/>
              </a:buClr>
              <a:buSzPts val="1100"/>
              <a:buFont typeface="Calibri"/>
              <a:buNone/>
              <a:defRPr sz="1100"/>
            </a:lvl3pPr>
            <a:lvl4pPr lvl="3" algn="l">
              <a:spcBef>
                <a:spcPts val="0"/>
              </a:spcBef>
              <a:spcAft>
                <a:spcPts val="0"/>
              </a:spcAft>
              <a:buClr>
                <a:schemeClr val="dk1"/>
              </a:buClr>
              <a:buSzPts val="1100"/>
              <a:buFont typeface="Calibri"/>
              <a:buNone/>
              <a:defRPr sz="1100"/>
            </a:lvl4pPr>
            <a:lvl5pPr lvl="4" algn="l">
              <a:spcBef>
                <a:spcPts val="0"/>
              </a:spcBef>
              <a:spcAft>
                <a:spcPts val="0"/>
              </a:spcAft>
              <a:buClr>
                <a:schemeClr val="dk1"/>
              </a:buClr>
              <a:buSzPts val="1100"/>
              <a:buFont typeface="Calibri"/>
              <a:buNone/>
              <a:defRPr sz="1100"/>
            </a:lvl5pPr>
            <a:lvl6pPr lvl="5" algn="l">
              <a:spcBef>
                <a:spcPts val="0"/>
              </a:spcBef>
              <a:spcAft>
                <a:spcPts val="0"/>
              </a:spcAft>
              <a:buClr>
                <a:schemeClr val="dk1"/>
              </a:buClr>
              <a:buSzPts val="1100"/>
              <a:buFont typeface="Calibri"/>
              <a:buNone/>
              <a:defRPr sz="1100"/>
            </a:lvl6pPr>
            <a:lvl7pPr lvl="6" algn="l">
              <a:spcBef>
                <a:spcPts val="0"/>
              </a:spcBef>
              <a:spcAft>
                <a:spcPts val="0"/>
              </a:spcAft>
              <a:buClr>
                <a:schemeClr val="dk1"/>
              </a:buClr>
              <a:buSzPts val="1100"/>
              <a:buFont typeface="Calibri"/>
              <a:buNone/>
              <a:defRPr sz="1100"/>
            </a:lvl7pPr>
            <a:lvl8pPr lvl="7" algn="l">
              <a:spcBef>
                <a:spcPts val="0"/>
              </a:spcBef>
              <a:spcAft>
                <a:spcPts val="0"/>
              </a:spcAft>
              <a:buClr>
                <a:schemeClr val="dk1"/>
              </a:buClr>
              <a:buSzPts val="1100"/>
              <a:buFont typeface="Calibri"/>
              <a:buNone/>
              <a:defRPr sz="1100"/>
            </a:lvl8pPr>
            <a:lvl9pPr lvl="8" algn="l">
              <a:spcBef>
                <a:spcPts val="0"/>
              </a:spcBef>
              <a:spcAft>
                <a:spcPts val="0"/>
              </a:spcAft>
              <a:buClr>
                <a:schemeClr val="dk1"/>
              </a:buClr>
              <a:buSzPts val="1100"/>
              <a:buFont typeface="Calibri"/>
              <a:buNone/>
              <a:defRPr sz="1100"/>
            </a:lvl9pPr>
          </a:lstStyle>
          <a:p/>
        </p:txBody>
      </p:sp>
      <p:sp>
        <p:nvSpPr>
          <p:cNvPr id="58" name="Google Shape;58;p14"/>
          <p:cNvSpPr txBox="1"/>
          <p:nvPr>
            <p:ph idx="12" type="sldNum"/>
          </p:nvPr>
        </p:nvSpPr>
        <p:spPr>
          <a:xfrm>
            <a:off x="6457950" y="4929892"/>
            <a:ext cx="2057400" cy="202200"/>
          </a:xfrm>
          <a:prstGeom prst="rect">
            <a:avLst/>
          </a:prstGeom>
          <a:noFill/>
          <a:ln>
            <a:noFill/>
          </a:ln>
        </p:spPr>
        <p:txBody>
          <a:bodyPr anchorCtr="0" anchor="ctr" bIns="34275" lIns="68575" spcFirstLastPara="1" rIns="0" wrap="square" tIns="34275">
            <a:noAutofit/>
          </a:bodyPr>
          <a:lstStyle>
            <a:lvl1pPr indent="0" lvl="0" marL="0" marR="0" algn="r">
              <a:spcBef>
                <a:spcPts val="0"/>
              </a:spcBef>
              <a:spcAft>
                <a:spcPts val="0"/>
              </a:spcAft>
              <a:buClr>
                <a:schemeClr val="dk1"/>
              </a:buClr>
              <a:buSzPts val="1100"/>
              <a:buFont typeface="Arial"/>
              <a:buNone/>
              <a:defRPr b="0" i="0" sz="1100" u="none" cap="none" strike="noStrike">
                <a:solidFill>
                  <a:schemeClr val="dk1"/>
                </a:solidFill>
                <a:latin typeface="Arial"/>
                <a:ea typeface="Arial"/>
                <a:cs typeface="Arial"/>
                <a:sym typeface="Arial"/>
              </a:defRPr>
            </a:lvl1pPr>
            <a:lvl2pPr indent="0" lvl="1" marL="0" marR="0" algn="r">
              <a:spcBef>
                <a:spcPts val="0"/>
              </a:spcBef>
              <a:spcAft>
                <a:spcPts val="0"/>
              </a:spcAft>
              <a:buClr>
                <a:schemeClr val="dk1"/>
              </a:buClr>
              <a:buSzPts val="1100"/>
              <a:buFont typeface="Arial"/>
              <a:buNone/>
              <a:defRPr b="0" i="0" sz="1100" u="none" cap="none" strike="noStrike">
                <a:solidFill>
                  <a:schemeClr val="dk1"/>
                </a:solidFill>
                <a:latin typeface="Arial"/>
                <a:ea typeface="Arial"/>
                <a:cs typeface="Arial"/>
                <a:sym typeface="Arial"/>
              </a:defRPr>
            </a:lvl2pPr>
            <a:lvl3pPr indent="0" lvl="2" marL="0" marR="0" algn="r">
              <a:spcBef>
                <a:spcPts val="0"/>
              </a:spcBef>
              <a:spcAft>
                <a:spcPts val="0"/>
              </a:spcAft>
              <a:buClr>
                <a:schemeClr val="dk1"/>
              </a:buClr>
              <a:buSzPts val="1100"/>
              <a:buFont typeface="Arial"/>
              <a:buNone/>
              <a:defRPr b="0" i="0" sz="1100" u="none" cap="none" strike="noStrike">
                <a:solidFill>
                  <a:schemeClr val="dk1"/>
                </a:solidFill>
                <a:latin typeface="Arial"/>
                <a:ea typeface="Arial"/>
                <a:cs typeface="Arial"/>
                <a:sym typeface="Arial"/>
              </a:defRPr>
            </a:lvl3pPr>
            <a:lvl4pPr indent="0" lvl="3" marL="0" marR="0" algn="r">
              <a:spcBef>
                <a:spcPts val="0"/>
              </a:spcBef>
              <a:spcAft>
                <a:spcPts val="0"/>
              </a:spcAft>
              <a:buClr>
                <a:schemeClr val="dk1"/>
              </a:buClr>
              <a:buSzPts val="1100"/>
              <a:buFont typeface="Arial"/>
              <a:buNone/>
              <a:defRPr b="0" i="0" sz="1100" u="none" cap="none" strike="noStrike">
                <a:solidFill>
                  <a:schemeClr val="dk1"/>
                </a:solidFill>
                <a:latin typeface="Arial"/>
                <a:ea typeface="Arial"/>
                <a:cs typeface="Arial"/>
                <a:sym typeface="Arial"/>
              </a:defRPr>
            </a:lvl4pPr>
            <a:lvl5pPr indent="0" lvl="4" marL="0" marR="0" algn="r">
              <a:spcBef>
                <a:spcPts val="0"/>
              </a:spcBef>
              <a:spcAft>
                <a:spcPts val="0"/>
              </a:spcAft>
              <a:buClr>
                <a:schemeClr val="dk1"/>
              </a:buClr>
              <a:buSzPts val="1100"/>
              <a:buFont typeface="Arial"/>
              <a:buNone/>
              <a:defRPr b="0" i="0" sz="1100" u="none" cap="none" strike="noStrike">
                <a:solidFill>
                  <a:schemeClr val="dk1"/>
                </a:solidFill>
                <a:latin typeface="Arial"/>
                <a:ea typeface="Arial"/>
                <a:cs typeface="Arial"/>
                <a:sym typeface="Arial"/>
              </a:defRPr>
            </a:lvl5pPr>
            <a:lvl6pPr indent="0" lvl="5" marL="0" marR="0" algn="r">
              <a:spcBef>
                <a:spcPts val="0"/>
              </a:spcBef>
              <a:spcAft>
                <a:spcPts val="0"/>
              </a:spcAft>
              <a:buClr>
                <a:schemeClr val="dk1"/>
              </a:buClr>
              <a:buSzPts val="1100"/>
              <a:buFont typeface="Arial"/>
              <a:buNone/>
              <a:defRPr b="0" i="0" sz="1100" u="none" cap="none" strike="noStrike">
                <a:solidFill>
                  <a:schemeClr val="dk1"/>
                </a:solidFill>
                <a:latin typeface="Arial"/>
                <a:ea typeface="Arial"/>
                <a:cs typeface="Arial"/>
                <a:sym typeface="Arial"/>
              </a:defRPr>
            </a:lvl6pPr>
            <a:lvl7pPr indent="0" lvl="6" marL="0" marR="0" algn="r">
              <a:spcBef>
                <a:spcPts val="0"/>
              </a:spcBef>
              <a:spcAft>
                <a:spcPts val="0"/>
              </a:spcAft>
              <a:buClr>
                <a:schemeClr val="dk1"/>
              </a:buClr>
              <a:buSzPts val="1100"/>
              <a:buFont typeface="Arial"/>
              <a:buNone/>
              <a:defRPr b="0" i="0" sz="1100" u="none" cap="none" strike="noStrike">
                <a:solidFill>
                  <a:schemeClr val="dk1"/>
                </a:solidFill>
                <a:latin typeface="Arial"/>
                <a:ea typeface="Arial"/>
                <a:cs typeface="Arial"/>
                <a:sym typeface="Arial"/>
              </a:defRPr>
            </a:lvl7pPr>
            <a:lvl8pPr indent="0" lvl="7" marL="0" marR="0" algn="r">
              <a:spcBef>
                <a:spcPts val="0"/>
              </a:spcBef>
              <a:spcAft>
                <a:spcPts val="0"/>
              </a:spcAft>
              <a:buClr>
                <a:schemeClr val="dk1"/>
              </a:buClr>
              <a:buSzPts val="1100"/>
              <a:buFont typeface="Arial"/>
              <a:buNone/>
              <a:defRPr b="0" i="0" sz="1100" u="none" cap="none" strike="noStrike">
                <a:solidFill>
                  <a:schemeClr val="dk1"/>
                </a:solidFill>
                <a:latin typeface="Arial"/>
                <a:ea typeface="Arial"/>
                <a:cs typeface="Arial"/>
                <a:sym typeface="Arial"/>
              </a:defRPr>
            </a:lvl8pPr>
            <a:lvl9pPr indent="0" lvl="8" marL="0" marR="0" algn="r">
              <a:spcBef>
                <a:spcPts val="0"/>
              </a:spcBef>
              <a:spcAft>
                <a:spcPts val="0"/>
              </a:spcAft>
              <a:buClr>
                <a:schemeClr val="dk1"/>
              </a:buClr>
              <a:buSzPts val="1100"/>
              <a:buFont typeface="Arial"/>
              <a:buNone/>
              <a:defRPr b="0" i="0" sz="11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Box 1">
  <p:cSld name="1_Text Box">
    <p:spTree>
      <p:nvGrpSpPr>
        <p:cNvPr id="59" name="Shape 59"/>
        <p:cNvGrpSpPr/>
        <p:nvPr/>
      </p:nvGrpSpPr>
      <p:grpSpPr>
        <a:xfrm>
          <a:off x="0" y="0"/>
          <a:ext cx="0" cy="0"/>
          <a:chOff x="0" y="0"/>
          <a:chExt cx="0" cy="0"/>
        </a:xfrm>
      </p:grpSpPr>
      <p:cxnSp>
        <p:nvCxnSpPr>
          <p:cNvPr id="60" name="Google Shape;60;p15"/>
          <p:cNvCxnSpPr/>
          <p:nvPr/>
        </p:nvCxnSpPr>
        <p:spPr>
          <a:xfrm>
            <a:off x="664739" y="1305790"/>
            <a:ext cx="1056900" cy="0"/>
          </a:xfrm>
          <a:prstGeom prst="straightConnector1">
            <a:avLst/>
          </a:prstGeom>
          <a:noFill/>
          <a:ln cap="flat" cmpd="sng" w="38100">
            <a:solidFill>
              <a:srgbClr val="DDD40C"/>
            </a:solidFill>
            <a:prstDash val="solid"/>
            <a:round/>
            <a:headEnd len="sm" w="sm" type="none"/>
            <a:tailEnd len="sm" w="sm" type="none"/>
          </a:ln>
        </p:spPr>
      </p:cxnSp>
      <p:sp>
        <p:nvSpPr>
          <p:cNvPr id="61" name="Google Shape;61;p15"/>
          <p:cNvSpPr txBox="1"/>
          <p:nvPr>
            <p:ph type="title"/>
          </p:nvPr>
        </p:nvSpPr>
        <p:spPr>
          <a:xfrm>
            <a:off x="555171" y="613748"/>
            <a:ext cx="7960200" cy="470100"/>
          </a:xfrm>
          <a:prstGeom prst="rect">
            <a:avLst/>
          </a:prstGeom>
          <a:noFill/>
          <a:ln cap="flat" cmpd="sng" w="9525">
            <a:solidFill>
              <a:schemeClr val="lt1"/>
            </a:solidFill>
            <a:prstDash val="solid"/>
            <a:round/>
            <a:headEnd len="sm" w="sm" type="none"/>
            <a:tailEnd len="sm" w="sm" type="none"/>
          </a:ln>
        </p:spPr>
        <p:txBody>
          <a:bodyPr anchorCtr="0" anchor="t" bIns="45700" lIns="91425" spcFirstLastPara="1" rIns="91425" wrap="square" tIns="45700">
            <a:noAutofit/>
          </a:bodyPr>
          <a:lstStyle>
            <a:lvl1pPr lvl="0" algn="l">
              <a:lnSpc>
                <a:spcPct val="90000"/>
              </a:lnSpc>
              <a:spcBef>
                <a:spcPts val="0"/>
              </a:spcBef>
              <a:spcAft>
                <a:spcPts val="0"/>
              </a:spcAft>
              <a:buSzPts val="2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2" name="Google Shape;62;p15"/>
          <p:cNvSpPr txBox="1"/>
          <p:nvPr>
            <p:ph idx="1" type="body"/>
          </p:nvPr>
        </p:nvSpPr>
        <p:spPr>
          <a:xfrm>
            <a:off x="578930" y="1565413"/>
            <a:ext cx="5386500" cy="3265800"/>
          </a:xfrm>
          <a:prstGeom prst="rect">
            <a:avLst/>
          </a:prstGeom>
          <a:noFill/>
          <a:ln cap="flat" cmpd="sng" w="9525">
            <a:solidFill>
              <a:schemeClr val="lt1"/>
            </a:solidFill>
            <a:prstDash val="solid"/>
            <a:round/>
            <a:headEnd len="sm" w="sm" type="none"/>
            <a:tailEnd len="sm" w="sm" type="none"/>
          </a:ln>
        </p:spPr>
        <p:txBody>
          <a:bodyPr anchorCtr="0" anchor="t" bIns="45700" lIns="91425" spcFirstLastPara="1" rIns="91425" wrap="square" tIns="45700">
            <a:noAutofit/>
          </a:bodyPr>
          <a:lstStyle>
            <a:lvl1pPr indent="-342900" lvl="0" marL="457200" algn="l">
              <a:lnSpc>
                <a:spcPct val="90000"/>
              </a:lnSpc>
              <a:spcBef>
                <a:spcPts val="750"/>
              </a:spcBef>
              <a:spcAft>
                <a:spcPts val="0"/>
              </a:spcAft>
              <a:buSzPts val="1800"/>
              <a:buChar char="•"/>
              <a:defRPr>
                <a:solidFill>
                  <a:srgbClr val="0B4270"/>
                </a:solidFill>
              </a:defRPr>
            </a:lvl1pPr>
            <a:lvl2pPr indent="-323850" lvl="1" marL="914400" algn="l">
              <a:lnSpc>
                <a:spcPct val="90000"/>
              </a:lnSpc>
              <a:spcBef>
                <a:spcPts val="375"/>
              </a:spcBef>
              <a:spcAft>
                <a:spcPts val="0"/>
              </a:spcAft>
              <a:buSzPts val="1500"/>
              <a:buChar char="-"/>
              <a:defRPr>
                <a:solidFill>
                  <a:srgbClr val="0B4270"/>
                </a:solidFill>
              </a:defRPr>
            </a:lvl2pPr>
            <a:lvl3pPr indent="-314325" lvl="2" marL="1371600" algn="l">
              <a:lnSpc>
                <a:spcPct val="90000"/>
              </a:lnSpc>
              <a:spcBef>
                <a:spcPts val="375"/>
              </a:spcBef>
              <a:spcAft>
                <a:spcPts val="0"/>
              </a:spcAft>
              <a:buSzPts val="1350"/>
              <a:buChar char="•"/>
              <a:defRPr/>
            </a:lvl3pPr>
            <a:lvl4pPr indent="-304800" lvl="3" marL="1828800" algn="l">
              <a:lnSpc>
                <a:spcPct val="90000"/>
              </a:lnSpc>
              <a:spcBef>
                <a:spcPts val="375"/>
              </a:spcBef>
              <a:spcAft>
                <a:spcPts val="0"/>
              </a:spcAft>
              <a:buSzPts val="1200"/>
              <a:buChar char="•"/>
              <a:defRPr/>
            </a:lvl4pPr>
            <a:lvl5pPr indent="-304800" lvl="4" marL="2286000" algn="l">
              <a:lnSpc>
                <a:spcPct val="90000"/>
              </a:lnSpc>
              <a:spcBef>
                <a:spcPts val="375"/>
              </a:spcBef>
              <a:spcAft>
                <a:spcPts val="0"/>
              </a:spcAft>
              <a:buSzPts val="1200"/>
              <a:buChar char="•"/>
              <a:defRPr/>
            </a:lvl5pPr>
            <a:lvl6pPr indent="-314325" lvl="5" marL="2743200" algn="l">
              <a:lnSpc>
                <a:spcPct val="90000"/>
              </a:lnSpc>
              <a:spcBef>
                <a:spcPts val="375"/>
              </a:spcBef>
              <a:spcAft>
                <a:spcPts val="0"/>
              </a:spcAft>
              <a:buSzPts val="1350"/>
              <a:buChar char="•"/>
              <a:defRPr/>
            </a:lvl6pPr>
            <a:lvl7pPr indent="-314325" lvl="6" marL="3200400" algn="l">
              <a:lnSpc>
                <a:spcPct val="90000"/>
              </a:lnSpc>
              <a:spcBef>
                <a:spcPts val="375"/>
              </a:spcBef>
              <a:spcAft>
                <a:spcPts val="0"/>
              </a:spcAft>
              <a:buSzPts val="1350"/>
              <a:buChar char="•"/>
              <a:defRPr/>
            </a:lvl7pPr>
            <a:lvl8pPr indent="-314325" lvl="7" marL="3657600" algn="l">
              <a:lnSpc>
                <a:spcPct val="90000"/>
              </a:lnSpc>
              <a:spcBef>
                <a:spcPts val="375"/>
              </a:spcBef>
              <a:spcAft>
                <a:spcPts val="0"/>
              </a:spcAft>
              <a:buSzPts val="1350"/>
              <a:buChar char="•"/>
              <a:defRPr/>
            </a:lvl8pPr>
            <a:lvl9pPr indent="-314325" lvl="8" marL="4114800" algn="l">
              <a:lnSpc>
                <a:spcPct val="90000"/>
              </a:lnSpc>
              <a:spcBef>
                <a:spcPts val="375"/>
              </a:spcBef>
              <a:spcAft>
                <a:spcPts val="0"/>
              </a:spcAft>
              <a:buSzPts val="1350"/>
              <a:buChar char="•"/>
              <a:defRPr/>
            </a:lvl9pPr>
          </a:lstStyle>
          <a:p/>
        </p:txBody>
      </p:sp>
      <p:sp>
        <p:nvSpPr>
          <p:cNvPr id="63" name="Google Shape;63;p15"/>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sz="1300">
                <a:solidFill>
                  <a:srgbClr val="0B4270"/>
                </a:solidFill>
              </a:defRPr>
            </a:lvl1pPr>
            <a:lvl2pPr lvl="1">
              <a:buNone/>
              <a:defRPr sz="1300">
                <a:solidFill>
                  <a:srgbClr val="0B4270"/>
                </a:solidFill>
              </a:defRPr>
            </a:lvl2pPr>
            <a:lvl3pPr lvl="2">
              <a:buNone/>
              <a:defRPr sz="1300">
                <a:solidFill>
                  <a:srgbClr val="0B4270"/>
                </a:solidFill>
              </a:defRPr>
            </a:lvl3pPr>
            <a:lvl4pPr lvl="3">
              <a:buNone/>
              <a:defRPr sz="1300">
                <a:solidFill>
                  <a:srgbClr val="0B4270"/>
                </a:solidFill>
              </a:defRPr>
            </a:lvl4pPr>
            <a:lvl5pPr lvl="4">
              <a:buNone/>
              <a:defRPr sz="1300">
                <a:solidFill>
                  <a:srgbClr val="0B4270"/>
                </a:solidFill>
              </a:defRPr>
            </a:lvl5pPr>
            <a:lvl6pPr lvl="5">
              <a:buNone/>
              <a:defRPr sz="1300">
                <a:solidFill>
                  <a:srgbClr val="0B4270"/>
                </a:solidFill>
              </a:defRPr>
            </a:lvl6pPr>
            <a:lvl7pPr lvl="6">
              <a:buNone/>
              <a:defRPr sz="1300">
                <a:solidFill>
                  <a:srgbClr val="0B4270"/>
                </a:solidFill>
              </a:defRPr>
            </a:lvl7pPr>
            <a:lvl8pPr lvl="7">
              <a:buNone/>
              <a:defRPr sz="1300">
                <a:solidFill>
                  <a:srgbClr val="0B4270"/>
                </a:solidFill>
              </a:defRPr>
            </a:lvl8pPr>
            <a:lvl9pPr lvl="8">
              <a:buNone/>
              <a:defRPr sz="1300">
                <a:solidFill>
                  <a:srgbClr val="0B4270"/>
                </a:solidFil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resentation Title">
  <p:cSld name="Presentation Title">
    <p:spTree>
      <p:nvGrpSpPr>
        <p:cNvPr id="64" name="Shape 64"/>
        <p:cNvGrpSpPr/>
        <p:nvPr/>
      </p:nvGrpSpPr>
      <p:grpSpPr>
        <a:xfrm>
          <a:off x="0" y="0"/>
          <a:ext cx="0" cy="0"/>
          <a:chOff x="0" y="0"/>
          <a:chExt cx="0" cy="0"/>
        </a:xfrm>
      </p:grpSpPr>
      <p:sp>
        <p:nvSpPr>
          <p:cNvPr id="65" name="Google Shape;65;p16"/>
          <p:cNvSpPr txBox="1"/>
          <p:nvPr>
            <p:ph type="ctrTitle"/>
          </p:nvPr>
        </p:nvSpPr>
        <p:spPr>
          <a:xfrm>
            <a:off x="685800" y="841772"/>
            <a:ext cx="7772400" cy="1790700"/>
          </a:xfrm>
          <a:prstGeom prst="rect">
            <a:avLst/>
          </a:prstGeom>
          <a:noFill/>
          <a:ln>
            <a:noFill/>
          </a:ln>
        </p:spPr>
        <p:txBody>
          <a:bodyPr anchorCtr="0" anchor="ctr" bIns="45700" lIns="91425" spcFirstLastPara="1" rIns="91425" wrap="square" tIns="45700">
            <a:normAutofit/>
          </a:bodyPr>
          <a:lstStyle>
            <a:lvl1pPr lvl="0" algn="r">
              <a:lnSpc>
                <a:spcPct val="90000"/>
              </a:lnSpc>
              <a:spcBef>
                <a:spcPts val="0"/>
              </a:spcBef>
              <a:spcAft>
                <a:spcPts val="0"/>
              </a:spcAft>
              <a:buClr>
                <a:schemeClr val="dk2"/>
              </a:buClr>
              <a:buSzPts val="3600"/>
              <a:buFont typeface="Arial"/>
              <a:buNone/>
              <a:defRPr b="0" i="0" sz="3600">
                <a:solidFill>
                  <a:schemeClr val="dk2"/>
                </a:solidFill>
                <a:latin typeface="Arial"/>
                <a:ea typeface="Arial"/>
                <a:cs typeface="Arial"/>
                <a:sym typeface="Arial"/>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6" name="Google Shape;66;p16"/>
          <p:cNvSpPr txBox="1"/>
          <p:nvPr>
            <p:ph idx="1" type="subTitle"/>
          </p:nvPr>
        </p:nvSpPr>
        <p:spPr>
          <a:xfrm>
            <a:off x="1600200" y="2701530"/>
            <a:ext cx="6858000" cy="682500"/>
          </a:xfrm>
          <a:prstGeom prst="rect">
            <a:avLst/>
          </a:prstGeom>
          <a:noFill/>
          <a:ln>
            <a:noFill/>
          </a:ln>
        </p:spPr>
        <p:txBody>
          <a:bodyPr anchorCtr="0" anchor="t" bIns="45700" lIns="91425" spcFirstLastPara="1" rIns="91425" wrap="square" tIns="45700">
            <a:normAutofit/>
          </a:bodyPr>
          <a:lstStyle>
            <a:lvl1pPr lvl="0" algn="r">
              <a:lnSpc>
                <a:spcPct val="90000"/>
              </a:lnSpc>
              <a:spcBef>
                <a:spcPts val="750"/>
              </a:spcBef>
              <a:spcAft>
                <a:spcPts val="0"/>
              </a:spcAft>
              <a:buSzPts val="1500"/>
              <a:buNone/>
              <a:defRPr b="0" i="0" sz="1500">
                <a:solidFill>
                  <a:schemeClr val="dk2"/>
                </a:solidFill>
                <a:latin typeface="Arial"/>
                <a:ea typeface="Arial"/>
                <a:cs typeface="Arial"/>
                <a:sym typeface="Arial"/>
              </a:defRPr>
            </a:lvl1pPr>
            <a:lvl2pPr lvl="1" algn="ctr">
              <a:lnSpc>
                <a:spcPct val="90000"/>
              </a:lnSpc>
              <a:spcBef>
                <a:spcPts val="1200"/>
              </a:spcBef>
              <a:spcAft>
                <a:spcPts val="0"/>
              </a:spcAft>
              <a:buSzPts val="1500"/>
              <a:buNone/>
              <a:defRPr sz="1500"/>
            </a:lvl2pPr>
            <a:lvl3pPr lvl="2" algn="ctr">
              <a:lnSpc>
                <a:spcPct val="90000"/>
              </a:lnSpc>
              <a:spcBef>
                <a:spcPts val="1200"/>
              </a:spcBef>
              <a:spcAft>
                <a:spcPts val="0"/>
              </a:spcAft>
              <a:buClr>
                <a:schemeClr val="dk1"/>
              </a:buClr>
              <a:buSzPts val="1350"/>
              <a:buNone/>
              <a:defRPr sz="1350"/>
            </a:lvl3pPr>
            <a:lvl4pPr lvl="3" algn="ctr">
              <a:lnSpc>
                <a:spcPct val="90000"/>
              </a:lnSpc>
              <a:spcBef>
                <a:spcPts val="1200"/>
              </a:spcBef>
              <a:spcAft>
                <a:spcPts val="0"/>
              </a:spcAft>
              <a:buClr>
                <a:schemeClr val="dk1"/>
              </a:buClr>
              <a:buSzPts val="1200"/>
              <a:buNone/>
              <a:defRPr sz="1200"/>
            </a:lvl4pPr>
            <a:lvl5pPr lvl="4" algn="ctr">
              <a:lnSpc>
                <a:spcPct val="90000"/>
              </a:lnSpc>
              <a:spcBef>
                <a:spcPts val="1200"/>
              </a:spcBef>
              <a:spcAft>
                <a:spcPts val="0"/>
              </a:spcAft>
              <a:buClr>
                <a:schemeClr val="dk1"/>
              </a:buClr>
              <a:buSzPts val="1200"/>
              <a:buNone/>
              <a:defRPr sz="1200"/>
            </a:lvl5pPr>
            <a:lvl6pPr lvl="5" algn="ctr">
              <a:lnSpc>
                <a:spcPct val="90000"/>
              </a:lnSpc>
              <a:spcBef>
                <a:spcPts val="1200"/>
              </a:spcBef>
              <a:spcAft>
                <a:spcPts val="0"/>
              </a:spcAft>
              <a:buClr>
                <a:schemeClr val="dk1"/>
              </a:buClr>
              <a:buSzPts val="1200"/>
              <a:buNone/>
              <a:defRPr sz="1200"/>
            </a:lvl6pPr>
            <a:lvl7pPr lvl="6" algn="ctr">
              <a:lnSpc>
                <a:spcPct val="90000"/>
              </a:lnSpc>
              <a:spcBef>
                <a:spcPts val="1200"/>
              </a:spcBef>
              <a:spcAft>
                <a:spcPts val="0"/>
              </a:spcAft>
              <a:buClr>
                <a:schemeClr val="dk1"/>
              </a:buClr>
              <a:buSzPts val="1200"/>
              <a:buNone/>
              <a:defRPr sz="1200"/>
            </a:lvl7pPr>
            <a:lvl8pPr lvl="7" algn="ctr">
              <a:lnSpc>
                <a:spcPct val="90000"/>
              </a:lnSpc>
              <a:spcBef>
                <a:spcPts val="1200"/>
              </a:spcBef>
              <a:spcAft>
                <a:spcPts val="0"/>
              </a:spcAft>
              <a:buClr>
                <a:schemeClr val="dk1"/>
              </a:buClr>
              <a:buSzPts val="1200"/>
              <a:buNone/>
              <a:defRPr sz="1200"/>
            </a:lvl8pPr>
            <a:lvl9pPr lvl="8" algn="ctr">
              <a:lnSpc>
                <a:spcPct val="90000"/>
              </a:lnSpc>
              <a:spcBef>
                <a:spcPts val="1200"/>
              </a:spcBef>
              <a:spcAft>
                <a:spcPts val="1200"/>
              </a:spcAft>
              <a:buClr>
                <a:schemeClr val="dk1"/>
              </a:buClr>
              <a:buSzPts val="1200"/>
              <a:buNone/>
              <a:defRPr sz="1200"/>
            </a:lvl9pPr>
          </a:lstStyle>
          <a:p/>
        </p:txBody>
      </p:sp>
      <p:pic>
        <p:nvPicPr>
          <p:cNvPr id="67" name="Google Shape;67;p16"/>
          <p:cNvPicPr preferRelativeResize="0"/>
          <p:nvPr/>
        </p:nvPicPr>
        <p:blipFill rotWithShape="1">
          <a:blip r:embed="rId2">
            <a:alphaModFix/>
          </a:blip>
          <a:srcRect b="0" l="0" r="0" t="0"/>
          <a:stretch/>
        </p:blipFill>
        <p:spPr>
          <a:xfrm>
            <a:off x="213852" y="4073867"/>
            <a:ext cx="982770" cy="901902"/>
          </a:xfrm>
          <a:prstGeom prst="rect">
            <a:avLst/>
          </a:prstGeom>
          <a:noFill/>
          <a:ln>
            <a:noFill/>
          </a:ln>
        </p:spPr>
      </p:pic>
      <p:sp>
        <p:nvSpPr>
          <p:cNvPr id="68" name="Google Shape;68;p16"/>
          <p:cNvSpPr txBox="1"/>
          <p:nvPr>
            <p:ph idx="2" type="body"/>
          </p:nvPr>
        </p:nvSpPr>
        <p:spPr>
          <a:xfrm>
            <a:off x="1600200" y="3687580"/>
            <a:ext cx="6858000" cy="1158000"/>
          </a:xfrm>
          <a:prstGeom prst="rect">
            <a:avLst/>
          </a:prstGeom>
          <a:noFill/>
          <a:ln>
            <a:noFill/>
          </a:ln>
        </p:spPr>
        <p:txBody>
          <a:bodyPr anchorCtr="0" anchor="t" bIns="0" lIns="91425" spcFirstLastPara="1" rIns="91425" wrap="square" tIns="0">
            <a:normAutofit/>
          </a:bodyPr>
          <a:lstStyle>
            <a:lvl1pPr indent="-228600" lvl="0" marL="457200" algn="r">
              <a:lnSpc>
                <a:spcPct val="100000"/>
              </a:lnSpc>
              <a:spcBef>
                <a:spcPts val="225"/>
              </a:spcBef>
              <a:spcAft>
                <a:spcPts val="0"/>
              </a:spcAft>
              <a:buClr>
                <a:schemeClr val="lt2"/>
              </a:buClr>
              <a:buSzPts val="1350"/>
              <a:buFont typeface="Arial"/>
              <a:buNone/>
              <a:defRPr b="0" i="0" sz="1350">
                <a:solidFill>
                  <a:schemeClr val="lt2"/>
                </a:solidFill>
                <a:latin typeface="Arial"/>
                <a:ea typeface="Arial"/>
                <a:cs typeface="Arial"/>
                <a:sym typeface="Arial"/>
              </a:defRPr>
            </a:lvl1pPr>
            <a:lvl2pPr indent="-228600" lvl="1" marL="914400" algn="r">
              <a:lnSpc>
                <a:spcPct val="100000"/>
              </a:lnSpc>
              <a:spcBef>
                <a:spcPts val="675"/>
              </a:spcBef>
              <a:spcAft>
                <a:spcPts val="0"/>
              </a:spcAft>
              <a:buClr>
                <a:schemeClr val="lt2"/>
              </a:buClr>
              <a:buSzPts val="1050"/>
              <a:buFont typeface="Arial"/>
              <a:buNone/>
              <a:defRPr b="0" i="0" sz="1050">
                <a:solidFill>
                  <a:schemeClr val="lt2"/>
                </a:solidFill>
                <a:latin typeface="Arial"/>
                <a:ea typeface="Arial"/>
                <a:cs typeface="Arial"/>
                <a:sym typeface="Arial"/>
              </a:defRPr>
            </a:lvl2pPr>
            <a:lvl3pPr indent="-228600" lvl="2" marL="1371600" algn="r">
              <a:lnSpc>
                <a:spcPct val="100000"/>
              </a:lnSpc>
              <a:spcBef>
                <a:spcPts val="225"/>
              </a:spcBef>
              <a:spcAft>
                <a:spcPts val="0"/>
              </a:spcAft>
              <a:buClr>
                <a:schemeClr val="lt2"/>
              </a:buClr>
              <a:buSzPts val="1050"/>
              <a:buFont typeface="Arial"/>
              <a:buNone/>
              <a:defRPr b="0" i="0" sz="1050">
                <a:solidFill>
                  <a:schemeClr val="lt2"/>
                </a:solidFill>
                <a:latin typeface="Arial"/>
                <a:ea typeface="Arial"/>
                <a:cs typeface="Arial"/>
                <a:sym typeface="Arial"/>
              </a:defRPr>
            </a:lvl3pPr>
            <a:lvl4pPr indent="-228600" lvl="3" marL="1828800" algn="r">
              <a:lnSpc>
                <a:spcPct val="100000"/>
              </a:lnSpc>
              <a:spcBef>
                <a:spcPts val="225"/>
              </a:spcBef>
              <a:spcAft>
                <a:spcPts val="0"/>
              </a:spcAft>
              <a:buClr>
                <a:schemeClr val="lt2"/>
              </a:buClr>
              <a:buSzPts val="1050"/>
              <a:buFont typeface="Arial"/>
              <a:buNone/>
              <a:defRPr b="0" i="0" sz="1050">
                <a:solidFill>
                  <a:schemeClr val="lt2"/>
                </a:solidFill>
                <a:latin typeface="Arial"/>
                <a:ea typeface="Arial"/>
                <a:cs typeface="Arial"/>
                <a:sym typeface="Arial"/>
              </a:defRPr>
            </a:lvl4pPr>
            <a:lvl5pPr indent="-228600" lvl="4" marL="2286000" algn="r">
              <a:lnSpc>
                <a:spcPct val="100000"/>
              </a:lnSpc>
              <a:spcBef>
                <a:spcPts val="225"/>
              </a:spcBef>
              <a:spcAft>
                <a:spcPts val="0"/>
              </a:spcAft>
              <a:buClr>
                <a:schemeClr val="lt2"/>
              </a:buClr>
              <a:buSzPts val="1050"/>
              <a:buFont typeface="Arial"/>
              <a:buNone/>
              <a:defRPr b="0" i="0" sz="1050">
                <a:solidFill>
                  <a:schemeClr val="lt2"/>
                </a:solidFill>
                <a:latin typeface="Arial"/>
                <a:ea typeface="Arial"/>
                <a:cs typeface="Arial"/>
                <a:sym typeface="Aria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1200"/>
              </a:spcBef>
              <a:spcAft>
                <a:spcPts val="0"/>
              </a:spcAft>
              <a:buClr>
                <a:schemeClr val="dk1"/>
              </a:buClr>
              <a:buSzPts val="1800"/>
              <a:buChar char="●"/>
              <a:defRPr/>
            </a:lvl7pPr>
            <a:lvl8pPr indent="-342900" lvl="7" marL="3657600" algn="l">
              <a:lnSpc>
                <a:spcPct val="90000"/>
              </a:lnSpc>
              <a:spcBef>
                <a:spcPts val="1200"/>
              </a:spcBef>
              <a:spcAft>
                <a:spcPts val="0"/>
              </a:spcAft>
              <a:buClr>
                <a:schemeClr val="dk1"/>
              </a:buClr>
              <a:buSzPts val="1800"/>
              <a:buChar char="○"/>
              <a:defRPr/>
            </a:lvl8pPr>
            <a:lvl9pPr indent="-342900" lvl="8" marL="4114800" algn="l">
              <a:lnSpc>
                <a:spcPct val="90000"/>
              </a:lnSpc>
              <a:spcBef>
                <a:spcPts val="1200"/>
              </a:spcBef>
              <a:spcAft>
                <a:spcPts val="1200"/>
              </a:spcAft>
              <a:buClr>
                <a:schemeClr val="dk1"/>
              </a:buClr>
              <a:buSzPts val="1800"/>
              <a:buChar char="■"/>
              <a:defRPr/>
            </a:lvl9pPr>
          </a:lstStyle>
          <a:p/>
        </p:txBody>
      </p:sp>
      <p:sp>
        <p:nvSpPr>
          <p:cNvPr id="69" name="Google Shape;69;p16"/>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sz="1300">
                <a:solidFill>
                  <a:schemeClr val="lt2"/>
                </a:solidFill>
              </a:defRPr>
            </a:lvl1pPr>
            <a:lvl2pPr lvl="1">
              <a:buNone/>
              <a:defRPr sz="1300">
                <a:solidFill>
                  <a:schemeClr val="lt2"/>
                </a:solidFill>
              </a:defRPr>
            </a:lvl2pPr>
            <a:lvl3pPr lvl="2">
              <a:buNone/>
              <a:defRPr sz="1300">
                <a:solidFill>
                  <a:schemeClr val="lt2"/>
                </a:solidFill>
              </a:defRPr>
            </a:lvl3pPr>
            <a:lvl4pPr lvl="3">
              <a:buNone/>
              <a:defRPr sz="1300">
                <a:solidFill>
                  <a:schemeClr val="lt2"/>
                </a:solidFill>
              </a:defRPr>
            </a:lvl4pPr>
            <a:lvl5pPr lvl="4">
              <a:buNone/>
              <a:defRPr sz="1300">
                <a:solidFill>
                  <a:schemeClr val="lt2"/>
                </a:solidFill>
              </a:defRPr>
            </a:lvl5pPr>
            <a:lvl6pPr lvl="5">
              <a:buNone/>
              <a:defRPr sz="1300">
                <a:solidFill>
                  <a:schemeClr val="lt2"/>
                </a:solidFill>
              </a:defRPr>
            </a:lvl6pPr>
            <a:lvl7pPr lvl="6">
              <a:buNone/>
              <a:defRPr sz="1300">
                <a:solidFill>
                  <a:schemeClr val="lt2"/>
                </a:solidFill>
              </a:defRPr>
            </a:lvl7pPr>
            <a:lvl8pPr lvl="7">
              <a:buNone/>
              <a:defRPr sz="1300">
                <a:solidFill>
                  <a:schemeClr val="lt2"/>
                </a:solidFill>
              </a:defRPr>
            </a:lvl8pPr>
            <a:lvl9pPr lvl="8">
              <a:buNone/>
              <a:defRPr sz="1300">
                <a:solidFill>
                  <a:schemeClr val="lt2"/>
                </a:solidFil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6"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Font typeface="Source Sans 3"/>
              <a:buChar char="●"/>
              <a:defRPr sz="1800">
                <a:solidFill>
                  <a:schemeClr val="dk2"/>
                </a:solidFill>
                <a:latin typeface="Source Sans 3"/>
                <a:ea typeface="Source Sans 3"/>
                <a:cs typeface="Source Sans 3"/>
                <a:sym typeface="Source Sans 3"/>
              </a:defRPr>
            </a:lvl1pPr>
            <a:lvl2pPr indent="-317500" lvl="1" marL="914400">
              <a:lnSpc>
                <a:spcPct val="115000"/>
              </a:lnSpc>
              <a:spcBef>
                <a:spcPts val="0"/>
              </a:spcBef>
              <a:spcAft>
                <a:spcPts val="0"/>
              </a:spcAft>
              <a:buClr>
                <a:schemeClr val="dk2"/>
              </a:buClr>
              <a:buSzPts val="1400"/>
              <a:buFont typeface="Source Sans 3"/>
              <a:buChar char="○"/>
              <a:defRPr>
                <a:solidFill>
                  <a:schemeClr val="dk2"/>
                </a:solidFill>
                <a:latin typeface="Source Sans 3"/>
                <a:ea typeface="Source Sans 3"/>
                <a:cs typeface="Source Sans 3"/>
                <a:sym typeface="Source Sans 3"/>
              </a:defRPr>
            </a:lvl2pPr>
            <a:lvl3pPr indent="-317500" lvl="2" marL="1371600">
              <a:lnSpc>
                <a:spcPct val="115000"/>
              </a:lnSpc>
              <a:spcBef>
                <a:spcPts val="0"/>
              </a:spcBef>
              <a:spcAft>
                <a:spcPts val="0"/>
              </a:spcAft>
              <a:buClr>
                <a:schemeClr val="dk2"/>
              </a:buClr>
              <a:buSzPts val="1400"/>
              <a:buFont typeface="Source Sans 3"/>
              <a:buChar char="■"/>
              <a:defRPr>
                <a:solidFill>
                  <a:schemeClr val="dk2"/>
                </a:solidFill>
                <a:latin typeface="Source Sans 3"/>
                <a:ea typeface="Source Sans 3"/>
                <a:cs typeface="Source Sans 3"/>
                <a:sym typeface="Source Sans 3"/>
              </a:defRPr>
            </a:lvl3pPr>
            <a:lvl4pPr indent="-317500" lvl="3" marL="1828800">
              <a:lnSpc>
                <a:spcPct val="115000"/>
              </a:lnSpc>
              <a:spcBef>
                <a:spcPts val="0"/>
              </a:spcBef>
              <a:spcAft>
                <a:spcPts val="0"/>
              </a:spcAft>
              <a:buClr>
                <a:schemeClr val="dk2"/>
              </a:buClr>
              <a:buSzPts val="1400"/>
              <a:buFont typeface="Source Sans 3"/>
              <a:buChar char="●"/>
              <a:defRPr>
                <a:solidFill>
                  <a:schemeClr val="dk2"/>
                </a:solidFill>
                <a:latin typeface="Source Sans 3"/>
                <a:ea typeface="Source Sans 3"/>
                <a:cs typeface="Source Sans 3"/>
                <a:sym typeface="Source Sans 3"/>
              </a:defRPr>
            </a:lvl4pPr>
            <a:lvl5pPr indent="-317500" lvl="4" marL="2286000">
              <a:lnSpc>
                <a:spcPct val="115000"/>
              </a:lnSpc>
              <a:spcBef>
                <a:spcPts val="0"/>
              </a:spcBef>
              <a:spcAft>
                <a:spcPts val="0"/>
              </a:spcAft>
              <a:buClr>
                <a:schemeClr val="dk2"/>
              </a:buClr>
              <a:buSzPts val="1400"/>
              <a:buFont typeface="Source Sans 3"/>
              <a:buChar char="○"/>
              <a:defRPr>
                <a:solidFill>
                  <a:schemeClr val="dk2"/>
                </a:solidFill>
                <a:latin typeface="Source Sans 3"/>
                <a:ea typeface="Source Sans 3"/>
                <a:cs typeface="Source Sans 3"/>
                <a:sym typeface="Source Sans 3"/>
              </a:defRPr>
            </a:lvl5pPr>
            <a:lvl6pPr indent="-317500" lvl="5" marL="2743200">
              <a:lnSpc>
                <a:spcPct val="115000"/>
              </a:lnSpc>
              <a:spcBef>
                <a:spcPts val="0"/>
              </a:spcBef>
              <a:spcAft>
                <a:spcPts val="0"/>
              </a:spcAft>
              <a:buClr>
                <a:schemeClr val="dk2"/>
              </a:buClr>
              <a:buSzPts val="1400"/>
              <a:buFont typeface="Source Sans 3"/>
              <a:buChar char="■"/>
              <a:defRPr>
                <a:solidFill>
                  <a:schemeClr val="dk2"/>
                </a:solidFill>
                <a:latin typeface="Source Sans 3"/>
                <a:ea typeface="Source Sans 3"/>
                <a:cs typeface="Source Sans 3"/>
                <a:sym typeface="Source Sans 3"/>
              </a:defRPr>
            </a:lvl6pPr>
            <a:lvl7pPr indent="-317500" lvl="6" marL="3200400">
              <a:lnSpc>
                <a:spcPct val="115000"/>
              </a:lnSpc>
              <a:spcBef>
                <a:spcPts val="0"/>
              </a:spcBef>
              <a:spcAft>
                <a:spcPts val="0"/>
              </a:spcAft>
              <a:buClr>
                <a:schemeClr val="dk2"/>
              </a:buClr>
              <a:buSzPts val="1400"/>
              <a:buFont typeface="Source Sans 3"/>
              <a:buChar char="●"/>
              <a:defRPr>
                <a:solidFill>
                  <a:schemeClr val="dk2"/>
                </a:solidFill>
                <a:latin typeface="Source Sans 3"/>
                <a:ea typeface="Source Sans 3"/>
                <a:cs typeface="Source Sans 3"/>
                <a:sym typeface="Source Sans 3"/>
              </a:defRPr>
            </a:lvl7pPr>
            <a:lvl8pPr indent="-317500" lvl="7" marL="3657600">
              <a:lnSpc>
                <a:spcPct val="115000"/>
              </a:lnSpc>
              <a:spcBef>
                <a:spcPts val="0"/>
              </a:spcBef>
              <a:spcAft>
                <a:spcPts val="0"/>
              </a:spcAft>
              <a:buClr>
                <a:schemeClr val="dk2"/>
              </a:buClr>
              <a:buSzPts val="1400"/>
              <a:buFont typeface="Source Sans 3"/>
              <a:buChar char="○"/>
              <a:defRPr>
                <a:solidFill>
                  <a:schemeClr val="dk2"/>
                </a:solidFill>
                <a:latin typeface="Source Sans 3"/>
                <a:ea typeface="Source Sans 3"/>
                <a:cs typeface="Source Sans 3"/>
                <a:sym typeface="Source Sans 3"/>
              </a:defRPr>
            </a:lvl8pPr>
            <a:lvl9pPr indent="-317500" lvl="8" marL="4114800">
              <a:lnSpc>
                <a:spcPct val="115000"/>
              </a:lnSpc>
              <a:spcBef>
                <a:spcPts val="0"/>
              </a:spcBef>
              <a:spcAft>
                <a:spcPts val="0"/>
              </a:spcAft>
              <a:buClr>
                <a:schemeClr val="dk2"/>
              </a:buClr>
              <a:buSzPts val="1400"/>
              <a:buFont typeface="Source Sans 3"/>
              <a:buChar char="■"/>
              <a:defRPr>
                <a:solidFill>
                  <a:schemeClr val="dk2"/>
                </a:solidFill>
                <a:latin typeface="Source Sans 3"/>
                <a:ea typeface="Source Sans 3"/>
                <a:cs typeface="Source Sans 3"/>
                <a:sym typeface="Source Sans 3"/>
              </a:defRPr>
            </a:lvl9pPr>
          </a:lstStyle>
          <a:p/>
        </p:txBody>
      </p:sp>
      <p:sp>
        <p:nvSpPr>
          <p:cNvPr id="8" name="Google Shape;8;p1"/>
          <p:cNvSpPr txBox="1"/>
          <p:nvPr>
            <p:ph idx="12" type="sldNum"/>
          </p:nvPr>
        </p:nvSpPr>
        <p:spPr>
          <a:xfrm>
            <a:off x="8556784" y="4749851"/>
            <a:ext cx="548700" cy="393600"/>
          </a:xfrm>
          <a:prstGeom prst="rect">
            <a:avLst/>
          </a:prstGeom>
          <a:noFill/>
          <a:ln>
            <a:noFill/>
          </a:ln>
        </p:spPr>
        <p:txBody>
          <a:bodyPr anchorCtr="0" anchor="t" bIns="91425" lIns="91425" spcFirstLastPara="1" rIns="91425" wrap="square" tIns="91425">
            <a:noAutofit/>
          </a:bodyPr>
          <a:lstStyle>
            <a:lvl1pPr lvl="0" algn="r">
              <a:buNone/>
              <a:defRPr sz="1300">
                <a:solidFill>
                  <a:schemeClr val="dk2"/>
                </a:solidFill>
                <a:latin typeface="Source Sans 3"/>
                <a:ea typeface="Source Sans 3"/>
                <a:cs typeface="Source Sans 3"/>
                <a:sym typeface="Source Sans 3"/>
              </a:defRPr>
            </a:lvl1pPr>
            <a:lvl2pPr lvl="1" algn="r">
              <a:buNone/>
              <a:defRPr sz="1300">
                <a:solidFill>
                  <a:schemeClr val="dk2"/>
                </a:solidFill>
                <a:latin typeface="Source Sans 3"/>
                <a:ea typeface="Source Sans 3"/>
                <a:cs typeface="Source Sans 3"/>
                <a:sym typeface="Source Sans 3"/>
              </a:defRPr>
            </a:lvl2pPr>
            <a:lvl3pPr lvl="2" algn="r">
              <a:buNone/>
              <a:defRPr sz="1300">
                <a:solidFill>
                  <a:schemeClr val="dk2"/>
                </a:solidFill>
                <a:latin typeface="Source Sans 3"/>
                <a:ea typeface="Source Sans 3"/>
                <a:cs typeface="Source Sans 3"/>
                <a:sym typeface="Source Sans 3"/>
              </a:defRPr>
            </a:lvl3pPr>
            <a:lvl4pPr lvl="3" algn="r">
              <a:buNone/>
              <a:defRPr sz="1300">
                <a:solidFill>
                  <a:schemeClr val="dk2"/>
                </a:solidFill>
                <a:latin typeface="Source Sans 3"/>
                <a:ea typeface="Source Sans 3"/>
                <a:cs typeface="Source Sans 3"/>
                <a:sym typeface="Source Sans 3"/>
              </a:defRPr>
            </a:lvl4pPr>
            <a:lvl5pPr lvl="4" algn="r">
              <a:buNone/>
              <a:defRPr sz="1300">
                <a:solidFill>
                  <a:schemeClr val="dk2"/>
                </a:solidFill>
                <a:latin typeface="Source Sans 3"/>
                <a:ea typeface="Source Sans 3"/>
                <a:cs typeface="Source Sans 3"/>
                <a:sym typeface="Source Sans 3"/>
              </a:defRPr>
            </a:lvl5pPr>
            <a:lvl6pPr lvl="5" algn="r">
              <a:buNone/>
              <a:defRPr sz="1300">
                <a:solidFill>
                  <a:schemeClr val="dk2"/>
                </a:solidFill>
                <a:latin typeface="Source Sans 3"/>
                <a:ea typeface="Source Sans 3"/>
                <a:cs typeface="Source Sans 3"/>
                <a:sym typeface="Source Sans 3"/>
              </a:defRPr>
            </a:lvl6pPr>
            <a:lvl7pPr lvl="6" algn="r">
              <a:buNone/>
              <a:defRPr sz="1300">
                <a:solidFill>
                  <a:schemeClr val="dk2"/>
                </a:solidFill>
                <a:latin typeface="Source Sans 3"/>
                <a:ea typeface="Source Sans 3"/>
                <a:cs typeface="Source Sans 3"/>
                <a:sym typeface="Source Sans 3"/>
              </a:defRPr>
            </a:lvl7pPr>
            <a:lvl8pPr lvl="7" algn="r">
              <a:buNone/>
              <a:defRPr sz="1300">
                <a:solidFill>
                  <a:schemeClr val="dk2"/>
                </a:solidFill>
                <a:latin typeface="Source Sans 3"/>
                <a:ea typeface="Source Sans 3"/>
                <a:cs typeface="Source Sans 3"/>
                <a:sym typeface="Source Sans 3"/>
              </a:defRPr>
            </a:lvl8pPr>
            <a:lvl9pPr lvl="8" algn="r">
              <a:buNone/>
              <a:defRPr sz="1300">
                <a:solidFill>
                  <a:schemeClr val="dk2"/>
                </a:solidFill>
                <a:latin typeface="Source Sans 3"/>
                <a:ea typeface="Source Sans 3"/>
                <a:cs typeface="Source Sans 3"/>
                <a:sym typeface="Source Sans 3"/>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5.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5.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5.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5.png"/><Relationship Id="rId4" Type="http://schemas.openxmlformats.org/officeDocument/2006/relationships/image" Target="../media/image4.png"/><Relationship Id="rId5" Type="http://schemas.openxmlformats.org/officeDocument/2006/relationships/hyperlink" Target="https://lindat.mff.cuni.cz/services/teitok/parlamint-41/index.php?action=login"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5.pn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5.png"/><Relationship Id="rId4" Type="http://schemas.openxmlformats.org/officeDocument/2006/relationships/hyperlink" Target="https://www.oscars-project.eu/projects/parlacap-comparing-agenda-settings-across-parliaments-parlamint-dataset" TargetMode="External"/><Relationship Id="rId5" Type="http://schemas.openxmlformats.org/officeDocument/2006/relationships/hyperlink" Target="https://oscars-project.eu/projects/parlacap-comparing-agenda-settings-across-parliaments-parlamint-dataset" TargetMode="External"/><Relationship Id="rId6"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5.png"/><Relationship Id="rId4" Type="http://schemas.openxmlformats.org/officeDocument/2006/relationships/hyperlink" Target="https://www.clarin.eu/resource-families/parliamentary-corpora"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5.png"/><Relationship Id="rId4" Type="http://schemas.openxmlformats.org/officeDocument/2006/relationships/hyperlink" Target="https://doi.org/10.1007/s10579-024-09798-w" TargetMode="External"/><Relationship Id="rId9" Type="http://schemas.openxmlformats.org/officeDocument/2006/relationships/hyperlink" Target="https://doi.org/10.1515/9783110767377-00" TargetMode="External"/><Relationship Id="rId5" Type="http://schemas.openxmlformats.org/officeDocument/2006/relationships/hyperlink" Target="https://doi.org/10.1515/9783110767377-002" TargetMode="External"/><Relationship Id="rId6" Type="http://schemas.openxmlformats.org/officeDocument/2006/relationships/hyperlink" Target="https://doi.org/10.1515/9783110767377-001" TargetMode="External"/><Relationship Id="rId7" Type="http://schemas.openxmlformats.org/officeDocument/2006/relationships/hyperlink" Target="https://doi.org/10.3384/ecp216.05" TargetMode="External"/><Relationship Id="rId8" Type="http://schemas.openxmlformats.org/officeDocument/2006/relationships/hyperlink" Target="https://doi.org/10.1515/9783110767377-013" TargetMode="External"/></Relationships>
</file>

<file path=ppt/slides/_rels/slide18.xml.rels><?xml version="1.0" encoding="UTF-8" standalone="yes"?><Relationships xmlns="http://schemas.openxmlformats.org/package/2006/relationships"><Relationship Id="rId11" Type="http://schemas.openxmlformats.org/officeDocument/2006/relationships/image" Target="../media/image15.png"/><Relationship Id="rId10" Type="http://schemas.openxmlformats.org/officeDocument/2006/relationships/hyperlink" Target="https://www.clarin.eu/content/newsflash" TargetMode="External"/><Relationship Id="rId13" Type="http://schemas.openxmlformats.org/officeDocument/2006/relationships/image" Target="../media/image13.png"/><Relationship Id="rId12" Type="http://schemas.openxmlformats.org/officeDocument/2006/relationships/hyperlink" Target="https://www.clarin.eu/content/clarin-cafe" TargetMode="External"/><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5.png"/><Relationship Id="rId4" Type="http://schemas.openxmlformats.org/officeDocument/2006/relationships/hyperlink" Target="https://www.clarin.eu/content/learning-hub" TargetMode="External"/><Relationship Id="rId9" Type="http://schemas.openxmlformats.org/officeDocument/2006/relationships/image" Target="../media/image19.png"/><Relationship Id="rId15" Type="http://schemas.openxmlformats.org/officeDocument/2006/relationships/image" Target="../media/image14.png"/><Relationship Id="rId14" Type="http://schemas.openxmlformats.org/officeDocument/2006/relationships/hyperlink" Target="https://www.clarin.eu/content/documents-policies" TargetMode="External"/><Relationship Id="rId17" Type="http://schemas.openxmlformats.org/officeDocument/2006/relationships/image" Target="../media/image11.png"/><Relationship Id="rId16" Type="http://schemas.openxmlformats.org/officeDocument/2006/relationships/hyperlink" Target="https://www.clarin.eu/content/clarin-impact-stories" TargetMode="External"/><Relationship Id="rId5" Type="http://schemas.openxmlformats.org/officeDocument/2006/relationships/image" Target="../media/image12.png"/><Relationship Id="rId6" Type="http://schemas.openxmlformats.org/officeDocument/2006/relationships/hyperlink" Target="https://www.clarin.eu/Tour-de-CLARIN" TargetMode="External"/><Relationship Id="rId7" Type="http://schemas.openxmlformats.org/officeDocument/2006/relationships/image" Target="../media/image10.png"/><Relationship Id="rId8" Type="http://schemas.openxmlformats.org/officeDocument/2006/relationships/hyperlink" Target="https://www.clarin.eu/content/value-proposition"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16.png"/><Relationship Id="rId4" Type="http://schemas.openxmlformats.org/officeDocument/2006/relationships/hyperlink" Target="mailto:training@clarin.eu"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5.png"/><Relationship Id="rId4" Type="http://schemas.openxmlformats.org/officeDocument/2006/relationships/image" Target="../media/image2.png"/><Relationship Id="rId5" Type="http://schemas.openxmlformats.org/officeDocument/2006/relationships/hyperlink" Target="https://www.clarin.eu/parlamint"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5.png"/><Relationship Id="rId4" Type="http://schemas.openxmlformats.org/officeDocument/2006/relationships/image" Target="../media/image2.png"/><Relationship Id="rId5" Type="http://schemas.openxmlformats.org/officeDocument/2006/relationships/hyperlink" Target="https://www.clarin.eu/parlamint"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5.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5.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5.png"/><Relationship Id="rId4" Type="http://schemas.openxmlformats.org/officeDocument/2006/relationships/hyperlink" Target="https://www.clarin.eu/parlamint#parlamint-corpora" TargetMode="External"/><Relationship Id="rId5" Type="http://schemas.openxmlformats.org/officeDocument/2006/relationships/hyperlink" Target="https://doi.org/10.1007/s10579-024-09798-w" TargetMode="External"/><Relationship Id="rId6" Type="http://schemas.openxmlformats.org/officeDocument/2006/relationships/hyperlink" Target="https://github.com/clarin-eric/ParlaMint/" TargetMode="External"/><Relationship Id="rId7" Type="http://schemas.openxmlformats.org/officeDocument/2006/relationships/hyperlink" Target="https://clarin-eric.github.io/ParlaMint/" TargetMode="External"/><Relationship Id="rId8"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5.png"/><Relationship Id="rId4" Type="http://schemas.openxmlformats.org/officeDocument/2006/relationships/hyperlink" Target="http://clarin.si" TargetMode="External"/><Relationship Id="rId5"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5.png"/><Relationship Id="rId4" Type="http://schemas.openxmlformats.org/officeDocument/2006/relationships/hyperlink" Target="https://www.clarin.si/repository/xmlui/handle/11356/2004" TargetMode="External"/><Relationship Id="rId5" Type="http://schemas.openxmlformats.org/officeDocument/2006/relationships/hyperlink" Target="https://www.clarin.si/repository/xmlui/handle/11356/2005" TargetMode="External"/><Relationship Id="rId6" Type="http://schemas.openxmlformats.org/officeDocument/2006/relationships/hyperlink" Target="https://www.clarin.si/repository/xmlui/handle/11356/2006" TargetMode="External"/><Relationship Id="rId7"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5.png"/><Relationship Id="rId4" Type="http://schemas.openxmlformats.org/officeDocument/2006/relationships/hyperlink" Target="https://www.clarin.si/ske/#open" TargetMode="External"/><Relationship Id="rId5" Type="http://schemas.openxmlformats.org/officeDocument/2006/relationships/hyperlink" Target="https://www.clarin.si/ske/#open" TargetMode="External"/><Relationship Id="rId6" Type="http://schemas.openxmlformats.org/officeDocument/2006/relationships/hyperlink" Target="https://lindat.mff.cuni.cz/services/teitok/" TargetMode="External"/><Relationship Id="rId7"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73" name="Shape 73"/>
        <p:cNvGrpSpPr/>
        <p:nvPr/>
      </p:nvGrpSpPr>
      <p:grpSpPr>
        <a:xfrm>
          <a:off x="0" y="0"/>
          <a:ext cx="0" cy="0"/>
          <a:chOff x="0" y="0"/>
          <a:chExt cx="0" cy="0"/>
        </a:xfrm>
      </p:grpSpPr>
      <p:sp>
        <p:nvSpPr>
          <p:cNvPr id="74" name="Google Shape;74;p17"/>
          <p:cNvSpPr txBox="1"/>
          <p:nvPr>
            <p:ph type="ctrTitle"/>
          </p:nvPr>
        </p:nvSpPr>
        <p:spPr>
          <a:xfrm>
            <a:off x="897400" y="1707075"/>
            <a:ext cx="8001900" cy="28266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GB" sz="3800">
                <a:solidFill>
                  <a:schemeClr val="lt1"/>
                </a:solidFill>
                <a:latin typeface="Source Sans 3"/>
                <a:ea typeface="Source Sans 3"/>
                <a:cs typeface="Source Sans 3"/>
                <a:sym typeface="Source Sans 3"/>
              </a:rPr>
              <a:t>Intro to the ParlaMint Corpus</a:t>
            </a:r>
            <a:endParaRPr b="1" sz="3900">
              <a:solidFill>
                <a:schemeClr val="lt1"/>
              </a:solidFill>
              <a:latin typeface="Source Sans 3"/>
              <a:ea typeface="Source Sans 3"/>
              <a:cs typeface="Source Sans 3"/>
              <a:sym typeface="Source Sans 3"/>
            </a:endParaRPr>
          </a:p>
          <a:p>
            <a:pPr indent="0" lvl="0" marL="0" rtl="0" algn="l">
              <a:spcBef>
                <a:spcPts val="0"/>
              </a:spcBef>
              <a:spcAft>
                <a:spcPts val="0"/>
              </a:spcAft>
              <a:buNone/>
            </a:pPr>
            <a:r>
              <a:t/>
            </a:r>
            <a:endParaRPr b="1" sz="3000">
              <a:solidFill>
                <a:schemeClr val="lt1"/>
              </a:solidFill>
              <a:latin typeface="Source Sans 3"/>
              <a:ea typeface="Source Sans 3"/>
              <a:cs typeface="Source Sans 3"/>
              <a:sym typeface="Source Sans 3"/>
            </a:endParaRPr>
          </a:p>
          <a:p>
            <a:pPr indent="0" lvl="0" marL="0" rtl="0" algn="l">
              <a:lnSpc>
                <a:spcPct val="115000"/>
              </a:lnSpc>
              <a:spcBef>
                <a:spcPts val="0"/>
              </a:spcBef>
              <a:spcAft>
                <a:spcPts val="0"/>
              </a:spcAft>
              <a:buNone/>
            </a:pPr>
            <a:r>
              <a:rPr b="1" lang="en-GB" sz="2500">
                <a:solidFill>
                  <a:schemeClr val="lt1"/>
                </a:solidFill>
                <a:latin typeface="Source Sans 3"/>
                <a:ea typeface="Source Sans 3"/>
                <a:cs typeface="Source Sans 3"/>
                <a:sym typeface="Source Sans 3"/>
              </a:rPr>
              <a:t>By Petya Osenova</a:t>
            </a:r>
            <a:endParaRPr b="1" sz="3000">
              <a:solidFill>
                <a:schemeClr val="lt1"/>
              </a:solidFill>
              <a:latin typeface="Source Sans 3"/>
              <a:ea typeface="Source Sans 3"/>
              <a:cs typeface="Source Sans 3"/>
              <a:sym typeface="Source Sans 3"/>
            </a:endParaRPr>
          </a:p>
          <a:p>
            <a:pPr indent="0" lvl="0" marL="0" rtl="0" algn="l">
              <a:spcBef>
                <a:spcPts val="0"/>
              </a:spcBef>
              <a:spcAft>
                <a:spcPts val="0"/>
              </a:spcAft>
              <a:buNone/>
            </a:pPr>
            <a:r>
              <a:rPr lang="en-GB" sz="2000">
                <a:solidFill>
                  <a:schemeClr val="lt1"/>
                </a:solidFill>
                <a:latin typeface="Source Sans Pro"/>
                <a:ea typeface="Source Sans Pro"/>
                <a:cs typeface="Source Sans Pro"/>
                <a:sym typeface="Source Sans Pro"/>
              </a:rPr>
              <a:t>30 September 2025</a:t>
            </a:r>
            <a:endParaRPr sz="2000">
              <a:solidFill>
                <a:schemeClr val="lt1"/>
              </a:solidFill>
              <a:latin typeface="Source Sans Pro"/>
              <a:ea typeface="Source Sans Pro"/>
              <a:cs typeface="Source Sans Pro"/>
              <a:sym typeface="Source Sans Pro"/>
            </a:endParaRPr>
          </a:p>
          <a:p>
            <a:pPr indent="0" lvl="0" marL="0" rtl="0" algn="l">
              <a:spcBef>
                <a:spcPts val="0"/>
              </a:spcBef>
              <a:spcAft>
                <a:spcPts val="0"/>
              </a:spcAft>
              <a:buNone/>
            </a:pPr>
            <a:r>
              <a:rPr lang="en-GB" sz="2000">
                <a:solidFill>
                  <a:schemeClr val="lt1"/>
                </a:solidFill>
                <a:latin typeface="Source Sans Pro"/>
                <a:ea typeface="Source Sans Pro"/>
                <a:cs typeface="Source Sans Pro"/>
                <a:sym typeface="Source Sans Pro"/>
              </a:rPr>
              <a:t>CLARIN Annual Conference</a:t>
            </a:r>
            <a:endParaRPr sz="2000">
              <a:solidFill>
                <a:schemeClr val="lt1"/>
              </a:solidFill>
              <a:latin typeface="Source Sans Pro"/>
              <a:ea typeface="Source Sans Pro"/>
              <a:cs typeface="Source Sans Pro"/>
              <a:sym typeface="Source Sans Pro"/>
            </a:endParaRPr>
          </a:p>
          <a:p>
            <a:pPr indent="0" lvl="0" marL="0" rtl="0" algn="l">
              <a:spcBef>
                <a:spcPts val="0"/>
              </a:spcBef>
              <a:spcAft>
                <a:spcPts val="0"/>
              </a:spcAft>
              <a:buNone/>
            </a:pPr>
            <a:r>
              <a:rPr lang="en-GB" sz="2000">
                <a:solidFill>
                  <a:schemeClr val="lt1"/>
                </a:solidFill>
                <a:latin typeface="Source Sans Pro"/>
                <a:ea typeface="Source Sans Pro"/>
                <a:cs typeface="Source Sans Pro"/>
                <a:sym typeface="Source Sans Pro"/>
              </a:rPr>
              <a:t>Vienna, Austria</a:t>
            </a:r>
            <a:endParaRPr b="1" sz="4300">
              <a:solidFill>
                <a:schemeClr val="lt1"/>
              </a:solidFill>
              <a:latin typeface="Source Sans Pro"/>
              <a:ea typeface="Source Sans Pro"/>
              <a:cs typeface="Source Sans Pro"/>
              <a:sym typeface="Source Sans Pro"/>
            </a:endParaRPr>
          </a:p>
          <a:p>
            <a:pPr indent="0" lvl="0" marL="0" rtl="0" algn="l">
              <a:spcBef>
                <a:spcPts val="0"/>
              </a:spcBef>
              <a:spcAft>
                <a:spcPts val="0"/>
              </a:spcAft>
              <a:buNone/>
            </a:pPr>
            <a:r>
              <a:t/>
            </a:r>
            <a:endParaRPr sz="2300">
              <a:solidFill>
                <a:schemeClr val="lt1"/>
              </a:solidFill>
              <a:latin typeface="Source Sans Pro"/>
              <a:ea typeface="Source Sans Pro"/>
              <a:cs typeface="Source Sans Pro"/>
              <a:sym typeface="Source Sans Pro"/>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p2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170" name="Google Shape;170;p26"/>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171" name="Google Shape;171;p26"/>
          <p:cNvPicPr preferRelativeResize="0"/>
          <p:nvPr/>
        </p:nvPicPr>
        <p:blipFill>
          <a:blip r:embed="rId3">
            <a:alphaModFix/>
          </a:blip>
          <a:stretch>
            <a:fillRect/>
          </a:stretch>
        </p:blipFill>
        <p:spPr>
          <a:xfrm>
            <a:off x="0" y="0"/>
            <a:ext cx="9144000" cy="5143500"/>
          </a:xfrm>
          <a:prstGeom prst="rect">
            <a:avLst/>
          </a:prstGeom>
          <a:noFill/>
          <a:ln>
            <a:noFill/>
          </a:ln>
        </p:spPr>
      </p:pic>
      <p:sp>
        <p:nvSpPr>
          <p:cNvPr id="172" name="Google Shape;172;p26"/>
          <p:cNvSpPr txBox="1"/>
          <p:nvPr>
            <p:ph type="title"/>
          </p:nvPr>
        </p:nvSpPr>
        <p:spPr>
          <a:xfrm>
            <a:off x="283150" y="216425"/>
            <a:ext cx="8520600" cy="5727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GB" sz="3200">
                <a:solidFill>
                  <a:srgbClr val="07426E"/>
                </a:solidFill>
                <a:latin typeface="Source Sans Pro"/>
                <a:ea typeface="Source Sans Pro"/>
                <a:cs typeface="Source Sans Pro"/>
                <a:sym typeface="Source Sans Pro"/>
              </a:rPr>
              <a:t>ParlaMint</a:t>
            </a:r>
            <a:r>
              <a:rPr b="1" baseline="30000" lang="en-GB" sz="3200">
                <a:solidFill>
                  <a:srgbClr val="07426E"/>
                </a:solidFill>
                <a:latin typeface="Source Sans Pro"/>
                <a:ea typeface="Source Sans Pro"/>
                <a:cs typeface="Source Sans Pro"/>
                <a:sym typeface="Source Sans Pro"/>
              </a:rPr>
              <a:t>MT</a:t>
            </a:r>
            <a:endParaRPr b="1" baseline="30000" sz="1800">
              <a:solidFill>
                <a:srgbClr val="07426E"/>
              </a:solidFill>
              <a:latin typeface="Source Sans Pro"/>
              <a:ea typeface="Source Sans Pro"/>
              <a:cs typeface="Source Sans Pro"/>
              <a:sym typeface="Source Sans Pro"/>
            </a:endParaRPr>
          </a:p>
        </p:txBody>
      </p:sp>
      <p:sp>
        <p:nvSpPr>
          <p:cNvPr id="173" name="Google Shape;173;p26"/>
          <p:cNvSpPr txBox="1"/>
          <p:nvPr>
            <p:ph idx="1" type="body"/>
          </p:nvPr>
        </p:nvSpPr>
        <p:spPr>
          <a:xfrm>
            <a:off x="359350" y="1134175"/>
            <a:ext cx="3638400" cy="3453000"/>
          </a:xfrm>
          <a:prstGeom prst="rect">
            <a:avLst/>
          </a:prstGeom>
        </p:spPr>
        <p:txBody>
          <a:bodyPr anchorCtr="0" anchor="t" bIns="91425" lIns="91425" spcFirstLastPara="1" rIns="91425" wrap="square" tIns="91425">
            <a:normAutofit/>
          </a:bodyPr>
          <a:lstStyle/>
          <a:p>
            <a:pPr indent="-381000" lvl="0" marL="457200" rtl="0" algn="l">
              <a:lnSpc>
                <a:spcPct val="137500"/>
              </a:lnSpc>
              <a:spcBef>
                <a:spcPts val="300"/>
              </a:spcBef>
              <a:spcAft>
                <a:spcPts val="0"/>
              </a:spcAft>
              <a:buSzPts val="2400"/>
              <a:buFont typeface="Source Sans Pro"/>
              <a:buChar char="➔"/>
            </a:pPr>
            <a:r>
              <a:rPr lang="en-GB" sz="2400">
                <a:latin typeface="Source Sans Pro"/>
                <a:ea typeface="Source Sans Pro"/>
                <a:cs typeface="Source Sans Pro"/>
                <a:sym typeface="Source Sans Pro"/>
              </a:rPr>
              <a:t>Produced with OPUS-MT models</a:t>
            </a:r>
            <a:endParaRPr sz="2400">
              <a:latin typeface="Source Sans Pro"/>
              <a:ea typeface="Source Sans Pro"/>
              <a:cs typeface="Source Sans Pro"/>
              <a:sym typeface="Source Sans Pro"/>
            </a:endParaRPr>
          </a:p>
          <a:p>
            <a:pPr indent="-381000" lvl="0" marL="457200" rtl="0" algn="l">
              <a:lnSpc>
                <a:spcPct val="137500"/>
              </a:lnSpc>
              <a:spcBef>
                <a:spcPts val="0"/>
              </a:spcBef>
              <a:spcAft>
                <a:spcPts val="0"/>
              </a:spcAft>
              <a:buSzPts val="2400"/>
              <a:buFont typeface="Source Sans Pro"/>
              <a:buChar char="➔"/>
            </a:pPr>
            <a:r>
              <a:rPr lang="en-GB" sz="2400">
                <a:latin typeface="Source Sans Pro"/>
                <a:ea typeface="Source Sans Pro"/>
                <a:cs typeface="Source Sans Pro"/>
                <a:sym typeface="Source Sans Pro"/>
              </a:rPr>
              <a:t>Post-processing to correct translations of proper names</a:t>
            </a:r>
            <a:endParaRPr sz="2400">
              <a:latin typeface="Source Sans Pro"/>
              <a:ea typeface="Source Sans Pro"/>
              <a:cs typeface="Source Sans Pro"/>
              <a:sym typeface="Source Sans Pro"/>
            </a:endParaRPr>
          </a:p>
        </p:txBody>
      </p:sp>
      <p:pic>
        <p:nvPicPr>
          <p:cNvPr id="174" name="Google Shape;174;p26"/>
          <p:cNvPicPr preferRelativeResize="0"/>
          <p:nvPr/>
        </p:nvPicPr>
        <p:blipFill rotWithShape="1">
          <a:blip r:embed="rId4">
            <a:alphaModFix/>
          </a:blip>
          <a:srcRect b="0" l="0" r="0" t="0"/>
          <a:stretch/>
        </p:blipFill>
        <p:spPr>
          <a:xfrm>
            <a:off x="4092755" y="1132123"/>
            <a:ext cx="4894818" cy="3514775"/>
          </a:xfrm>
          <a:prstGeom prst="rect">
            <a:avLst/>
          </a:prstGeom>
          <a:noFill/>
          <a:ln>
            <a:noFill/>
          </a:ln>
        </p:spPr>
      </p:pic>
      <p:sp>
        <p:nvSpPr>
          <p:cNvPr id="175" name="Google Shape;175;p26"/>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2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181" name="Google Shape;181;p2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182" name="Google Shape;182;p27"/>
          <p:cNvPicPr preferRelativeResize="0"/>
          <p:nvPr/>
        </p:nvPicPr>
        <p:blipFill>
          <a:blip r:embed="rId3">
            <a:alphaModFix/>
          </a:blip>
          <a:stretch>
            <a:fillRect/>
          </a:stretch>
        </p:blipFill>
        <p:spPr>
          <a:xfrm>
            <a:off x="0" y="0"/>
            <a:ext cx="9144000" cy="5143500"/>
          </a:xfrm>
          <a:prstGeom prst="rect">
            <a:avLst/>
          </a:prstGeom>
          <a:noFill/>
          <a:ln>
            <a:noFill/>
          </a:ln>
        </p:spPr>
      </p:pic>
      <p:sp>
        <p:nvSpPr>
          <p:cNvPr id="183" name="Google Shape;183;p27"/>
          <p:cNvSpPr txBox="1"/>
          <p:nvPr>
            <p:ph type="title"/>
          </p:nvPr>
        </p:nvSpPr>
        <p:spPr>
          <a:xfrm>
            <a:off x="223800" y="185000"/>
            <a:ext cx="8520600" cy="5727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GB" sz="3200">
                <a:solidFill>
                  <a:srgbClr val="07426E"/>
                </a:solidFill>
                <a:latin typeface="Source Sans Pro"/>
                <a:ea typeface="Source Sans Pro"/>
                <a:cs typeface="Source Sans Pro"/>
                <a:sym typeface="Source Sans Pro"/>
              </a:rPr>
              <a:t>ParlaMint</a:t>
            </a:r>
            <a:r>
              <a:rPr b="1" baseline="30000" lang="en-GB" sz="3200">
                <a:solidFill>
                  <a:srgbClr val="07426E"/>
                </a:solidFill>
                <a:latin typeface="Source Sans Pro"/>
                <a:ea typeface="Source Sans Pro"/>
                <a:cs typeface="Source Sans Pro"/>
                <a:sym typeface="Source Sans Pro"/>
              </a:rPr>
              <a:t>MT  + semantically tagged</a:t>
            </a:r>
            <a:endParaRPr b="1" baseline="30000" sz="1800">
              <a:solidFill>
                <a:srgbClr val="07426E"/>
              </a:solidFill>
              <a:latin typeface="Source Sans Pro"/>
              <a:ea typeface="Source Sans Pro"/>
              <a:cs typeface="Source Sans Pro"/>
              <a:sym typeface="Source Sans Pro"/>
            </a:endParaRPr>
          </a:p>
        </p:txBody>
      </p:sp>
      <p:pic>
        <p:nvPicPr>
          <p:cNvPr id="184" name="Google Shape;184;p27"/>
          <p:cNvPicPr preferRelativeResize="0"/>
          <p:nvPr/>
        </p:nvPicPr>
        <p:blipFill>
          <a:blip r:embed="rId4">
            <a:alphaModFix/>
          </a:blip>
          <a:stretch>
            <a:fillRect/>
          </a:stretch>
        </p:blipFill>
        <p:spPr>
          <a:xfrm>
            <a:off x="152400" y="848425"/>
            <a:ext cx="8676325" cy="4081476"/>
          </a:xfrm>
          <a:prstGeom prst="rect">
            <a:avLst/>
          </a:prstGeom>
          <a:noFill/>
          <a:ln>
            <a:noFill/>
          </a:ln>
        </p:spPr>
      </p:pic>
      <p:sp>
        <p:nvSpPr>
          <p:cNvPr id="185" name="Google Shape;185;p27"/>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sp>
        <p:nvSpPr>
          <p:cNvPr id="190" name="Google Shape;190;p2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191" name="Google Shape;191;p28"/>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192" name="Google Shape;192;p28"/>
          <p:cNvPicPr preferRelativeResize="0"/>
          <p:nvPr/>
        </p:nvPicPr>
        <p:blipFill>
          <a:blip r:embed="rId3">
            <a:alphaModFix/>
          </a:blip>
          <a:stretch>
            <a:fillRect/>
          </a:stretch>
        </p:blipFill>
        <p:spPr>
          <a:xfrm>
            <a:off x="0" y="0"/>
            <a:ext cx="9144000" cy="5143500"/>
          </a:xfrm>
          <a:prstGeom prst="rect">
            <a:avLst/>
          </a:prstGeom>
          <a:noFill/>
          <a:ln>
            <a:noFill/>
          </a:ln>
        </p:spPr>
      </p:pic>
      <p:sp>
        <p:nvSpPr>
          <p:cNvPr id="193" name="Google Shape;193;p28"/>
          <p:cNvSpPr txBox="1"/>
          <p:nvPr>
            <p:ph type="title"/>
          </p:nvPr>
        </p:nvSpPr>
        <p:spPr>
          <a:xfrm>
            <a:off x="161375" y="54675"/>
            <a:ext cx="8520600" cy="5727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baseline="30000" lang="en-GB" sz="4100">
                <a:solidFill>
                  <a:srgbClr val="07426E"/>
                </a:solidFill>
                <a:latin typeface="Source Sans Pro"/>
                <a:ea typeface="Source Sans Pro"/>
                <a:cs typeface="Source Sans Pro"/>
                <a:sym typeface="Source Sans Pro"/>
              </a:rPr>
              <a:t>Collocations of the lemma еврозона (eurozone) in </a:t>
            </a:r>
            <a:r>
              <a:rPr b="1" baseline="30000" lang="en-GB" sz="4400">
                <a:solidFill>
                  <a:srgbClr val="07426E"/>
                </a:solidFill>
                <a:latin typeface="Source Sans Pro"/>
                <a:ea typeface="Source Sans Pro"/>
                <a:cs typeface="Source Sans Pro"/>
                <a:sym typeface="Source Sans Pro"/>
              </a:rPr>
              <a:t>noSketch</a:t>
            </a:r>
            <a:endParaRPr b="1" baseline="30000" sz="4400">
              <a:solidFill>
                <a:srgbClr val="07426E"/>
              </a:solidFill>
              <a:latin typeface="Source Sans Pro"/>
              <a:ea typeface="Source Sans Pro"/>
              <a:cs typeface="Source Sans Pro"/>
              <a:sym typeface="Source Sans Pro"/>
            </a:endParaRPr>
          </a:p>
        </p:txBody>
      </p:sp>
      <p:pic>
        <p:nvPicPr>
          <p:cNvPr id="194" name="Google Shape;194;p28"/>
          <p:cNvPicPr preferRelativeResize="0"/>
          <p:nvPr/>
        </p:nvPicPr>
        <p:blipFill>
          <a:blip r:embed="rId4">
            <a:alphaModFix/>
          </a:blip>
          <a:stretch>
            <a:fillRect/>
          </a:stretch>
        </p:blipFill>
        <p:spPr>
          <a:xfrm>
            <a:off x="213550" y="719050"/>
            <a:ext cx="8902251" cy="4006949"/>
          </a:xfrm>
          <a:prstGeom prst="rect">
            <a:avLst/>
          </a:prstGeom>
          <a:noFill/>
          <a:ln>
            <a:noFill/>
          </a:ln>
        </p:spPr>
      </p:pic>
      <p:sp>
        <p:nvSpPr>
          <p:cNvPr id="195" name="Google Shape;195;p28"/>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2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201" name="Google Shape;201;p29"/>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202" name="Google Shape;202;p29"/>
          <p:cNvPicPr preferRelativeResize="0"/>
          <p:nvPr/>
        </p:nvPicPr>
        <p:blipFill>
          <a:blip r:embed="rId3">
            <a:alphaModFix/>
          </a:blip>
          <a:stretch>
            <a:fillRect/>
          </a:stretch>
        </p:blipFill>
        <p:spPr>
          <a:xfrm>
            <a:off x="0" y="0"/>
            <a:ext cx="9144000" cy="5143500"/>
          </a:xfrm>
          <a:prstGeom prst="rect">
            <a:avLst/>
          </a:prstGeom>
          <a:noFill/>
          <a:ln>
            <a:noFill/>
          </a:ln>
        </p:spPr>
      </p:pic>
      <p:sp>
        <p:nvSpPr>
          <p:cNvPr id="203" name="Google Shape;203;p29"/>
          <p:cNvSpPr txBox="1"/>
          <p:nvPr>
            <p:ph type="title"/>
          </p:nvPr>
        </p:nvSpPr>
        <p:spPr>
          <a:xfrm>
            <a:off x="223800" y="72200"/>
            <a:ext cx="8520600" cy="5727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baseline="30000" lang="en-GB" sz="4400">
                <a:solidFill>
                  <a:srgbClr val="07426E"/>
                </a:solidFill>
                <a:latin typeface="Source Sans Pro"/>
                <a:ea typeface="Source Sans Pro"/>
                <a:cs typeface="Source Sans Pro"/>
                <a:sym typeface="Source Sans Pro"/>
              </a:rPr>
              <a:t>TEITOK</a:t>
            </a:r>
            <a:endParaRPr b="1" baseline="30000" sz="4400">
              <a:solidFill>
                <a:srgbClr val="07426E"/>
              </a:solidFill>
              <a:latin typeface="Source Sans Pro"/>
              <a:ea typeface="Source Sans Pro"/>
              <a:cs typeface="Source Sans Pro"/>
              <a:sym typeface="Source Sans Pro"/>
            </a:endParaRPr>
          </a:p>
        </p:txBody>
      </p:sp>
      <p:pic>
        <p:nvPicPr>
          <p:cNvPr id="204" name="Google Shape;204;p29"/>
          <p:cNvPicPr preferRelativeResize="0"/>
          <p:nvPr/>
        </p:nvPicPr>
        <p:blipFill>
          <a:blip r:embed="rId4">
            <a:alphaModFix/>
          </a:blip>
          <a:stretch>
            <a:fillRect/>
          </a:stretch>
        </p:blipFill>
        <p:spPr>
          <a:xfrm>
            <a:off x="253475" y="718425"/>
            <a:ext cx="8461251" cy="3957951"/>
          </a:xfrm>
          <a:prstGeom prst="rect">
            <a:avLst/>
          </a:prstGeom>
          <a:noFill/>
          <a:ln>
            <a:noFill/>
          </a:ln>
        </p:spPr>
      </p:pic>
      <p:sp>
        <p:nvSpPr>
          <p:cNvPr id="205" name="Google Shape;205;p29"/>
          <p:cNvSpPr txBox="1"/>
          <p:nvPr/>
        </p:nvSpPr>
        <p:spPr>
          <a:xfrm>
            <a:off x="185550" y="4774200"/>
            <a:ext cx="57699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200" u="sng">
                <a:solidFill>
                  <a:schemeClr val="lt1"/>
                </a:solidFill>
                <a:latin typeface="Source Sans 3"/>
                <a:ea typeface="Source Sans 3"/>
                <a:cs typeface="Source Sans 3"/>
                <a:sym typeface="Source Sans 3"/>
                <a:hlinkClick r:id="rId5">
                  <a:extLst>
                    <a:ext uri="{A12FA001-AC4F-418D-AE19-62706E023703}">
                      <ahyp:hlinkClr val="tx"/>
                    </a:ext>
                  </a:extLst>
                </a:hlinkClick>
              </a:rPr>
              <a:t>https://lindat.mff.cuni.cz/services/teitok/parlamint-41/index.php?action=login</a:t>
            </a:r>
            <a:endParaRPr sz="1200">
              <a:solidFill>
                <a:schemeClr val="lt1"/>
              </a:solidFill>
              <a:latin typeface="Source Sans 3"/>
              <a:ea typeface="Source Sans 3"/>
              <a:cs typeface="Source Sans 3"/>
              <a:sym typeface="Source Sans 3"/>
            </a:endParaRPr>
          </a:p>
        </p:txBody>
      </p:sp>
      <p:sp>
        <p:nvSpPr>
          <p:cNvPr id="206" name="Google Shape;206;p29"/>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id="211" name="Google Shape;211;p3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212" name="Google Shape;212;p30"/>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213" name="Google Shape;213;p30"/>
          <p:cNvPicPr preferRelativeResize="0"/>
          <p:nvPr/>
        </p:nvPicPr>
        <p:blipFill>
          <a:blip r:embed="rId3">
            <a:alphaModFix/>
          </a:blip>
          <a:stretch>
            <a:fillRect/>
          </a:stretch>
        </p:blipFill>
        <p:spPr>
          <a:xfrm>
            <a:off x="0" y="0"/>
            <a:ext cx="9144000" cy="5143500"/>
          </a:xfrm>
          <a:prstGeom prst="rect">
            <a:avLst/>
          </a:prstGeom>
          <a:noFill/>
          <a:ln>
            <a:noFill/>
          </a:ln>
        </p:spPr>
      </p:pic>
      <p:sp>
        <p:nvSpPr>
          <p:cNvPr id="214" name="Google Shape;214;p30"/>
          <p:cNvSpPr txBox="1"/>
          <p:nvPr>
            <p:ph type="title"/>
          </p:nvPr>
        </p:nvSpPr>
        <p:spPr>
          <a:xfrm>
            <a:off x="242550" y="112050"/>
            <a:ext cx="8520600" cy="5727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baseline="30000" lang="en-GB" sz="4400">
                <a:solidFill>
                  <a:srgbClr val="07426E"/>
                </a:solidFill>
                <a:latin typeface="Source Sans Pro"/>
                <a:ea typeface="Source Sans Pro"/>
                <a:cs typeface="Source Sans Pro"/>
                <a:sym typeface="Source Sans Pro"/>
              </a:rPr>
              <a:t>TEITOK</a:t>
            </a:r>
            <a:endParaRPr b="1" baseline="30000" sz="4400">
              <a:solidFill>
                <a:srgbClr val="07426E"/>
              </a:solidFill>
              <a:latin typeface="Source Sans Pro"/>
              <a:ea typeface="Source Sans Pro"/>
              <a:cs typeface="Source Sans Pro"/>
              <a:sym typeface="Source Sans Pro"/>
            </a:endParaRPr>
          </a:p>
        </p:txBody>
      </p:sp>
      <p:pic>
        <p:nvPicPr>
          <p:cNvPr id="215" name="Google Shape;215;p30"/>
          <p:cNvPicPr preferRelativeResize="0"/>
          <p:nvPr/>
        </p:nvPicPr>
        <p:blipFill>
          <a:blip r:embed="rId4">
            <a:alphaModFix/>
          </a:blip>
          <a:stretch>
            <a:fillRect/>
          </a:stretch>
        </p:blipFill>
        <p:spPr>
          <a:xfrm>
            <a:off x="421230" y="1106225"/>
            <a:ext cx="8599920" cy="3416400"/>
          </a:xfrm>
          <a:prstGeom prst="rect">
            <a:avLst/>
          </a:prstGeom>
          <a:noFill/>
          <a:ln>
            <a:noFill/>
          </a:ln>
        </p:spPr>
      </p:pic>
      <p:sp>
        <p:nvSpPr>
          <p:cNvPr id="216" name="Google Shape;216;p30"/>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p3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222" name="Google Shape;222;p31"/>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223" name="Google Shape;223;p31"/>
          <p:cNvPicPr preferRelativeResize="0"/>
          <p:nvPr/>
        </p:nvPicPr>
        <p:blipFill>
          <a:blip r:embed="rId3">
            <a:alphaModFix/>
          </a:blip>
          <a:stretch>
            <a:fillRect/>
          </a:stretch>
        </p:blipFill>
        <p:spPr>
          <a:xfrm>
            <a:off x="0" y="0"/>
            <a:ext cx="9144000" cy="5143500"/>
          </a:xfrm>
          <a:prstGeom prst="rect">
            <a:avLst/>
          </a:prstGeom>
          <a:noFill/>
          <a:ln>
            <a:noFill/>
          </a:ln>
        </p:spPr>
      </p:pic>
      <p:sp>
        <p:nvSpPr>
          <p:cNvPr id="224" name="Google Shape;224;p31"/>
          <p:cNvSpPr txBox="1"/>
          <p:nvPr>
            <p:ph type="title"/>
          </p:nvPr>
        </p:nvSpPr>
        <p:spPr>
          <a:xfrm>
            <a:off x="283150" y="216425"/>
            <a:ext cx="8520600" cy="5727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GB" sz="3200">
                <a:solidFill>
                  <a:srgbClr val="07426E"/>
                </a:solidFill>
                <a:latin typeface="Source Sans Pro"/>
                <a:ea typeface="Source Sans Pro"/>
                <a:cs typeface="Source Sans Pro"/>
                <a:sym typeface="Source Sans Pro"/>
              </a:rPr>
              <a:t>ParlaMint: What next?</a:t>
            </a:r>
            <a:endParaRPr b="1" sz="1800">
              <a:solidFill>
                <a:srgbClr val="07426E"/>
              </a:solidFill>
              <a:latin typeface="Source Sans Pro"/>
              <a:ea typeface="Source Sans Pro"/>
              <a:cs typeface="Source Sans Pro"/>
              <a:sym typeface="Source Sans Pro"/>
            </a:endParaRPr>
          </a:p>
        </p:txBody>
      </p:sp>
      <p:sp>
        <p:nvSpPr>
          <p:cNvPr id="225" name="Google Shape;225;p31"/>
          <p:cNvSpPr txBox="1"/>
          <p:nvPr>
            <p:ph idx="1" type="body"/>
          </p:nvPr>
        </p:nvSpPr>
        <p:spPr>
          <a:xfrm>
            <a:off x="359350" y="875050"/>
            <a:ext cx="8661900" cy="3732900"/>
          </a:xfrm>
          <a:prstGeom prst="rect">
            <a:avLst/>
          </a:prstGeom>
        </p:spPr>
        <p:txBody>
          <a:bodyPr anchorCtr="0" anchor="t" bIns="91425" lIns="91425" spcFirstLastPara="1" rIns="91425" wrap="square" tIns="91425">
            <a:noAutofit/>
          </a:bodyPr>
          <a:lstStyle/>
          <a:p>
            <a:pPr indent="-374650" lvl="0" marL="457200" rtl="0" algn="l">
              <a:lnSpc>
                <a:spcPct val="137500"/>
              </a:lnSpc>
              <a:spcBef>
                <a:spcPts val="300"/>
              </a:spcBef>
              <a:spcAft>
                <a:spcPts val="0"/>
              </a:spcAft>
              <a:buSzPts val="2300"/>
              <a:buFont typeface="Source Sans 3"/>
              <a:buChar char="●"/>
            </a:pPr>
            <a:r>
              <a:rPr lang="en-GB" sz="2300">
                <a:highlight>
                  <a:srgbClr val="FFFFFF"/>
                </a:highlight>
                <a:latin typeface="Source Sans 3"/>
                <a:ea typeface="Source Sans 3"/>
                <a:cs typeface="Source Sans 3"/>
                <a:sym typeface="Source Sans 3"/>
              </a:rPr>
              <a:t>The ParlaMint project is further developed in the </a:t>
            </a:r>
            <a:endParaRPr sz="2300">
              <a:highlight>
                <a:srgbClr val="FFFFFF"/>
              </a:highlight>
              <a:latin typeface="Source Sans 3"/>
              <a:ea typeface="Source Sans 3"/>
              <a:cs typeface="Source Sans 3"/>
              <a:sym typeface="Source Sans 3"/>
            </a:endParaRPr>
          </a:p>
          <a:p>
            <a:pPr indent="0" lvl="0" marL="457200" rtl="0" algn="l">
              <a:lnSpc>
                <a:spcPct val="137500"/>
              </a:lnSpc>
              <a:spcBef>
                <a:spcPts val="300"/>
              </a:spcBef>
              <a:spcAft>
                <a:spcPts val="0"/>
              </a:spcAft>
              <a:buNone/>
            </a:pPr>
            <a:r>
              <a:rPr lang="en-GB" sz="2300">
                <a:highlight>
                  <a:srgbClr val="FFFFFF"/>
                </a:highlight>
                <a:latin typeface="Source Sans 3"/>
                <a:ea typeface="Source Sans 3"/>
                <a:cs typeface="Source Sans 3"/>
                <a:sym typeface="Source Sans 3"/>
              </a:rPr>
              <a:t>OSCARS project </a:t>
            </a:r>
            <a:r>
              <a:rPr lang="en-GB" sz="2300">
                <a:highlight>
                  <a:srgbClr val="FFFFFF"/>
                </a:highlight>
                <a:uFill>
                  <a:noFill/>
                </a:uFill>
                <a:latin typeface="Source Sans 3"/>
                <a:ea typeface="Source Sans 3"/>
                <a:cs typeface="Source Sans 3"/>
                <a:sym typeface="Source Sans 3"/>
                <a:hlinkClick r:id="rId4"/>
              </a:rPr>
              <a:t>ParlaCAP</a:t>
            </a:r>
            <a:r>
              <a:rPr lang="en-GB" sz="2300">
                <a:highlight>
                  <a:srgbClr val="FFFFFF"/>
                </a:highlight>
                <a:latin typeface="Source Sans 3"/>
                <a:ea typeface="Source Sans 3"/>
                <a:cs typeface="Source Sans 3"/>
                <a:sym typeface="Source Sans 3"/>
              </a:rPr>
              <a:t> (</a:t>
            </a:r>
            <a:r>
              <a:rPr lang="en-GB" sz="2300" u="sng">
                <a:solidFill>
                  <a:schemeClr val="hlink"/>
                </a:solidFill>
                <a:highlight>
                  <a:srgbClr val="FFFFFF"/>
                </a:highlight>
                <a:latin typeface="Source Sans 3"/>
                <a:ea typeface="Source Sans 3"/>
                <a:cs typeface="Source Sans 3"/>
                <a:sym typeface="Source Sans 3"/>
                <a:hlinkClick r:id="rId5"/>
              </a:rPr>
              <a:t>link</a:t>
            </a:r>
            <a:r>
              <a:rPr lang="en-GB" sz="2300">
                <a:highlight>
                  <a:srgbClr val="FFFFFF"/>
                </a:highlight>
                <a:latin typeface="Source Sans 3"/>
                <a:ea typeface="Source Sans 3"/>
                <a:cs typeface="Source Sans 3"/>
                <a:sym typeface="Source Sans 3"/>
              </a:rPr>
              <a:t>)</a:t>
            </a:r>
            <a:endParaRPr sz="2300">
              <a:highlight>
                <a:srgbClr val="FFFFFF"/>
              </a:highlight>
              <a:latin typeface="Source Sans 3"/>
              <a:ea typeface="Source Sans 3"/>
              <a:cs typeface="Source Sans 3"/>
              <a:sym typeface="Source Sans 3"/>
            </a:endParaRPr>
          </a:p>
          <a:p>
            <a:pPr indent="-374650" lvl="0" marL="457200" rtl="0" algn="l">
              <a:lnSpc>
                <a:spcPct val="137500"/>
              </a:lnSpc>
              <a:spcBef>
                <a:spcPts val="300"/>
              </a:spcBef>
              <a:spcAft>
                <a:spcPts val="0"/>
              </a:spcAft>
              <a:buSzPts val="2300"/>
              <a:buFont typeface="Source Sans 3"/>
              <a:buChar char="●"/>
            </a:pPr>
            <a:r>
              <a:rPr lang="en-GB" sz="2300">
                <a:highlight>
                  <a:srgbClr val="FFFFFF"/>
                </a:highlight>
                <a:latin typeface="Source Sans 3"/>
                <a:ea typeface="Source Sans 3"/>
                <a:cs typeface="Source Sans 3"/>
                <a:sym typeface="Source Sans 3"/>
              </a:rPr>
              <a:t>It will provide a robust dataset for tracking political </a:t>
            </a:r>
            <a:endParaRPr sz="2300">
              <a:highlight>
                <a:srgbClr val="FFFFFF"/>
              </a:highlight>
              <a:latin typeface="Source Sans 3"/>
              <a:ea typeface="Source Sans 3"/>
              <a:cs typeface="Source Sans 3"/>
              <a:sym typeface="Source Sans 3"/>
            </a:endParaRPr>
          </a:p>
          <a:p>
            <a:pPr indent="0" lvl="0" marL="457200" rtl="0" algn="l">
              <a:lnSpc>
                <a:spcPct val="137500"/>
              </a:lnSpc>
              <a:spcBef>
                <a:spcPts val="300"/>
              </a:spcBef>
              <a:spcAft>
                <a:spcPts val="0"/>
              </a:spcAft>
              <a:buNone/>
            </a:pPr>
            <a:r>
              <a:rPr lang="en-GB" sz="2300">
                <a:highlight>
                  <a:srgbClr val="FFFFFF"/>
                </a:highlight>
                <a:latin typeface="Source Sans 3"/>
                <a:ea typeface="Source Sans 3"/>
                <a:cs typeface="Source Sans 3"/>
                <a:sym typeface="Source Sans 3"/>
              </a:rPr>
              <a:t>agenda-setting across European parliaments</a:t>
            </a:r>
            <a:endParaRPr sz="2300">
              <a:highlight>
                <a:srgbClr val="FFFFFF"/>
              </a:highlight>
              <a:latin typeface="Source Sans 3"/>
              <a:ea typeface="Source Sans 3"/>
              <a:cs typeface="Source Sans 3"/>
              <a:sym typeface="Source Sans 3"/>
            </a:endParaRPr>
          </a:p>
          <a:p>
            <a:pPr indent="-374650" lvl="0" marL="457200" rtl="0" algn="l">
              <a:lnSpc>
                <a:spcPct val="137500"/>
              </a:lnSpc>
              <a:spcBef>
                <a:spcPts val="300"/>
              </a:spcBef>
              <a:spcAft>
                <a:spcPts val="0"/>
              </a:spcAft>
              <a:buSzPts val="2300"/>
              <a:buFont typeface="Source Sans 3"/>
              <a:buChar char="●"/>
            </a:pPr>
            <a:r>
              <a:rPr lang="en-GB" sz="2300">
                <a:highlight>
                  <a:srgbClr val="FFFFFF"/>
                </a:highlight>
                <a:latin typeface="Source Sans 3"/>
                <a:ea typeface="Source Sans 3"/>
                <a:cs typeface="Source Sans 3"/>
                <a:sym typeface="Source Sans 3"/>
              </a:rPr>
              <a:t>The main focus is on the multimodal nature of the parliamentary data and on the sentiment analysis. </a:t>
            </a:r>
            <a:endParaRPr sz="2300">
              <a:highlight>
                <a:srgbClr val="FFFFFF"/>
              </a:highlight>
              <a:latin typeface="Source Sans 3"/>
              <a:ea typeface="Source Sans 3"/>
              <a:cs typeface="Source Sans 3"/>
              <a:sym typeface="Source Sans 3"/>
            </a:endParaRPr>
          </a:p>
          <a:p>
            <a:pPr indent="0" lvl="0" marL="457200" rtl="0" algn="l">
              <a:lnSpc>
                <a:spcPct val="137500"/>
              </a:lnSpc>
              <a:spcBef>
                <a:spcPts val="300"/>
              </a:spcBef>
              <a:spcAft>
                <a:spcPts val="0"/>
              </a:spcAft>
              <a:buNone/>
            </a:pPr>
            <a:r>
              <a:t/>
            </a:r>
            <a:endParaRPr sz="2300">
              <a:latin typeface="Source Sans 3"/>
              <a:ea typeface="Source Sans 3"/>
              <a:cs typeface="Source Sans 3"/>
              <a:sym typeface="Source Sans 3"/>
            </a:endParaRPr>
          </a:p>
          <a:p>
            <a:pPr indent="0" lvl="0" marL="0" rtl="0" algn="l">
              <a:lnSpc>
                <a:spcPct val="137500"/>
              </a:lnSpc>
              <a:spcBef>
                <a:spcPts val="300"/>
              </a:spcBef>
              <a:spcAft>
                <a:spcPts val="0"/>
              </a:spcAft>
              <a:buNone/>
            </a:pPr>
            <a:r>
              <a:rPr lang="en-GB" sz="1400">
                <a:latin typeface="Source Sans 3"/>
                <a:ea typeface="Source Sans 3"/>
                <a:cs typeface="Source Sans 3"/>
                <a:sym typeface="Source Sans 3"/>
              </a:rPr>
              <a:t>    </a:t>
            </a:r>
            <a:endParaRPr sz="1400">
              <a:latin typeface="Source Sans 3"/>
              <a:ea typeface="Source Sans 3"/>
              <a:cs typeface="Source Sans 3"/>
              <a:sym typeface="Source Sans 3"/>
            </a:endParaRPr>
          </a:p>
          <a:p>
            <a:pPr indent="0" lvl="0" marL="0" rtl="0" algn="l">
              <a:lnSpc>
                <a:spcPct val="137500"/>
              </a:lnSpc>
              <a:spcBef>
                <a:spcPts val="300"/>
              </a:spcBef>
              <a:spcAft>
                <a:spcPts val="0"/>
              </a:spcAft>
              <a:buNone/>
            </a:pPr>
            <a:r>
              <a:t/>
            </a:r>
            <a:endParaRPr>
              <a:latin typeface="Source Sans 3"/>
              <a:ea typeface="Source Sans 3"/>
              <a:cs typeface="Source Sans 3"/>
              <a:sym typeface="Source Sans 3"/>
            </a:endParaRPr>
          </a:p>
        </p:txBody>
      </p:sp>
      <p:pic>
        <p:nvPicPr>
          <p:cNvPr id="226" name="Google Shape;226;p31"/>
          <p:cNvPicPr preferRelativeResize="0"/>
          <p:nvPr/>
        </p:nvPicPr>
        <p:blipFill>
          <a:blip r:embed="rId6">
            <a:alphaModFix/>
          </a:blip>
          <a:stretch>
            <a:fillRect/>
          </a:stretch>
        </p:blipFill>
        <p:spPr>
          <a:xfrm>
            <a:off x="7324450" y="875050"/>
            <a:ext cx="1696700" cy="1696700"/>
          </a:xfrm>
          <a:prstGeom prst="rect">
            <a:avLst/>
          </a:prstGeom>
          <a:noFill/>
          <a:ln>
            <a:noFill/>
          </a:ln>
        </p:spPr>
      </p:pic>
      <p:sp>
        <p:nvSpPr>
          <p:cNvPr id="227" name="Google Shape;227;p31"/>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3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233" name="Google Shape;233;p32"/>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234" name="Google Shape;234;p32"/>
          <p:cNvPicPr preferRelativeResize="0"/>
          <p:nvPr/>
        </p:nvPicPr>
        <p:blipFill>
          <a:blip r:embed="rId3">
            <a:alphaModFix/>
          </a:blip>
          <a:stretch>
            <a:fillRect/>
          </a:stretch>
        </p:blipFill>
        <p:spPr>
          <a:xfrm>
            <a:off x="0" y="0"/>
            <a:ext cx="9144000" cy="5143500"/>
          </a:xfrm>
          <a:prstGeom prst="rect">
            <a:avLst/>
          </a:prstGeom>
          <a:noFill/>
          <a:ln>
            <a:noFill/>
          </a:ln>
        </p:spPr>
      </p:pic>
      <p:sp>
        <p:nvSpPr>
          <p:cNvPr id="235" name="Google Shape;235;p32"/>
          <p:cNvSpPr txBox="1"/>
          <p:nvPr>
            <p:ph type="title"/>
          </p:nvPr>
        </p:nvSpPr>
        <p:spPr>
          <a:xfrm>
            <a:off x="283150" y="216425"/>
            <a:ext cx="8520600" cy="5727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GB" sz="3200">
                <a:solidFill>
                  <a:srgbClr val="07426E"/>
                </a:solidFill>
                <a:latin typeface="Source Sans Pro"/>
                <a:ea typeface="Source Sans Pro"/>
                <a:cs typeface="Source Sans Pro"/>
                <a:sym typeface="Source Sans Pro"/>
              </a:rPr>
              <a:t>ParlaMint</a:t>
            </a:r>
            <a:endParaRPr b="1" baseline="30000" sz="1800">
              <a:solidFill>
                <a:srgbClr val="07426E"/>
              </a:solidFill>
              <a:latin typeface="Source Sans Pro"/>
              <a:ea typeface="Source Sans Pro"/>
              <a:cs typeface="Source Sans Pro"/>
              <a:sym typeface="Source Sans Pro"/>
            </a:endParaRPr>
          </a:p>
        </p:txBody>
      </p:sp>
      <p:sp>
        <p:nvSpPr>
          <p:cNvPr id="236" name="Google Shape;236;p32"/>
          <p:cNvSpPr txBox="1"/>
          <p:nvPr>
            <p:ph idx="1" type="body"/>
          </p:nvPr>
        </p:nvSpPr>
        <p:spPr>
          <a:xfrm>
            <a:off x="359350" y="887200"/>
            <a:ext cx="8692800" cy="3765300"/>
          </a:xfrm>
          <a:prstGeom prst="rect">
            <a:avLst/>
          </a:prstGeom>
        </p:spPr>
        <p:txBody>
          <a:bodyPr anchorCtr="0" anchor="t" bIns="91425" lIns="91425" spcFirstLastPara="1" rIns="91425" wrap="square" tIns="91425">
            <a:normAutofit lnSpcReduction="20000"/>
          </a:bodyPr>
          <a:lstStyle/>
          <a:p>
            <a:pPr indent="0" lvl="0" marL="0" rtl="0" algn="l">
              <a:lnSpc>
                <a:spcPct val="137500"/>
              </a:lnSpc>
              <a:spcBef>
                <a:spcPts val="300"/>
              </a:spcBef>
              <a:spcAft>
                <a:spcPts val="0"/>
              </a:spcAft>
              <a:buNone/>
            </a:pPr>
            <a:r>
              <a:rPr b="1" lang="en-GB" sz="2400">
                <a:latin typeface="Source Sans Pro"/>
                <a:ea typeface="Source Sans Pro"/>
                <a:cs typeface="Source Sans Pro"/>
                <a:sym typeface="Source Sans Pro"/>
              </a:rPr>
              <a:t>Try it yourself:</a:t>
            </a:r>
            <a:endParaRPr b="1" sz="2400">
              <a:latin typeface="Source Sans Pro"/>
              <a:ea typeface="Source Sans Pro"/>
              <a:cs typeface="Source Sans Pro"/>
              <a:sym typeface="Source Sans Pro"/>
            </a:endParaRPr>
          </a:p>
          <a:p>
            <a:pPr indent="-381000" lvl="0" marL="457200" rtl="0" algn="l">
              <a:lnSpc>
                <a:spcPct val="137500"/>
              </a:lnSpc>
              <a:spcBef>
                <a:spcPts val="300"/>
              </a:spcBef>
              <a:spcAft>
                <a:spcPts val="0"/>
              </a:spcAft>
              <a:buSzPts val="2400"/>
              <a:buFont typeface="Source Sans Pro"/>
              <a:buAutoNum type="arabicPeriod"/>
            </a:pPr>
            <a:r>
              <a:rPr lang="en-GB" sz="2400">
                <a:latin typeface="Source Sans Pro"/>
                <a:ea typeface="Source Sans Pro"/>
                <a:cs typeface="Source Sans Pro"/>
                <a:sym typeface="Source Sans Pro"/>
              </a:rPr>
              <a:t>Go to CLARIN Resource Families -&gt; </a:t>
            </a:r>
            <a:r>
              <a:rPr lang="en-GB" sz="2400" u="sng">
                <a:solidFill>
                  <a:schemeClr val="hlink"/>
                </a:solidFill>
                <a:latin typeface="Source Sans Pro"/>
                <a:ea typeface="Source Sans Pro"/>
                <a:cs typeface="Source Sans Pro"/>
                <a:sym typeface="Source Sans Pro"/>
                <a:hlinkClick r:id="rId4"/>
              </a:rPr>
              <a:t>Parliamentary Corpora</a:t>
            </a:r>
            <a:endParaRPr sz="2400">
              <a:latin typeface="Source Sans Pro"/>
              <a:ea typeface="Source Sans Pro"/>
              <a:cs typeface="Source Sans Pro"/>
              <a:sym typeface="Source Sans Pro"/>
            </a:endParaRPr>
          </a:p>
          <a:p>
            <a:pPr indent="-381000" lvl="0" marL="457200" rtl="0" algn="l">
              <a:lnSpc>
                <a:spcPct val="137500"/>
              </a:lnSpc>
              <a:spcBef>
                <a:spcPts val="0"/>
              </a:spcBef>
              <a:spcAft>
                <a:spcPts val="0"/>
              </a:spcAft>
              <a:buSzPts val="2400"/>
              <a:buFont typeface="Source Sans Pro"/>
              <a:buAutoNum type="arabicPeriod"/>
            </a:pPr>
            <a:r>
              <a:rPr lang="en-GB" sz="2400">
                <a:latin typeface="Source Sans Pro"/>
                <a:ea typeface="Source Sans Pro"/>
                <a:cs typeface="Source Sans Pro"/>
                <a:sym typeface="Source Sans Pro"/>
              </a:rPr>
              <a:t>Select </a:t>
            </a:r>
            <a:r>
              <a:rPr lang="en-GB" sz="2400">
                <a:latin typeface="Source Sans Pro"/>
                <a:ea typeface="Source Sans Pro"/>
                <a:cs typeface="Source Sans Pro"/>
                <a:sym typeface="Source Sans Pro"/>
              </a:rPr>
              <a:t>ParlaMint-en. Ana 3.0</a:t>
            </a:r>
            <a:endParaRPr sz="2400">
              <a:latin typeface="Source Sans Pro"/>
              <a:ea typeface="Source Sans Pro"/>
              <a:cs typeface="Source Sans Pro"/>
              <a:sym typeface="Source Sans Pro"/>
            </a:endParaRPr>
          </a:p>
          <a:p>
            <a:pPr indent="-381000" lvl="0" marL="457200" rtl="0" algn="l">
              <a:lnSpc>
                <a:spcPct val="137500"/>
              </a:lnSpc>
              <a:spcBef>
                <a:spcPts val="0"/>
              </a:spcBef>
              <a:spcAft>
                <a:spcPts val="0"/>
              </a:spcAft>
              <a:buSzPts val="2400"/>
              <a:buFont typeface="Source Sans Pro"/>
              <a:buAutoNum type="arabicPeriod"/>
            </a:pPr>
            <a:r>
              <a:rPr lang="en-GB" sz="2400">
                <a:latin typeface="Source Sans Pro"/>
                <a:ea typeface="Source Sans Pro"/>
                <a:cs typeface="Source Sans Pro"/>
                <a:sym typeface="Source Sans Pro"/>
              </a:rPr>
              <a:t>Open it in one of the available concordancers: </a:t>
            </a:r>
            <a:r>
              <a:rPr b="1" lang="en-GB" sz="2400">
                <a:latin typeface="Source Sans Pro"/>
                <a:ea typeface="Source Sans Pro"/>
                <a:cs typeface="Source Sans Pro"/>
                <a:sym typeface="Source Sans Pro"/>
              </a:rPr>
              <a:t>noSketchEngine</a:t>
            </a:r>
            <a:endParaRPr sz="2400">
              <a:latin typeface="Source Sans Pro"/>
              <a:ea typeface="Source Sans Pro"/>
              <a:cs typeface="Source Sans Pro"/>
              <a:sym typeface="Source Sans Pro"/>
            </a:endParaRPr>
          </a:p>
          <a:p>
            <a:pPr indent="-381000" lvl="0" marL="457200" rtl="0" algn="l">
              <a:lnSpc>
                <a:spcPct val="137500"/>
              </a:lnSpc>
              <a:spcBef>
                <a:spcPts val="0"/>
              </a:spcBef>
              <a:spcAft>
                <a:spcPts val="0"/>
              </a:spcAft>
              <a:buSzPts val="2400"/>
              <a:buFont typeface="Source Sans Pro"/>
              <a:buAutoNum type="arabicPeriod"/>
            </a:pPr>
            <a:r>
              <a:rPr lang="en-GB" sz="2400">
                <a:latin typeface="Source Sans Pro"/>
                <a:ea typeface="Source Sans Pro"/>
                <a:cs typeface="Source Sans Pro"/>
                <a:sym typeface="Source Sans Pro"/>
              </a:rPr>
              <a:t>See examples of use in context, produce a frequency list, search for translations, extract terminology, view statistics</a:t>
            </a:r>
            <a:endParaRPr sz="2400">
              <a:latin typeface="Source Sans Pro"/>
              <a:ea typeface="Source Sans Pro"/>
              <a:cs typeface="Source Sans Pro"/>
              <a:sym typeface="Source Sans Pro"/>
            </a:endParaRPr>
          </a:p>
          <a:p>
            <a:pPr indent="-381000" lvl="0" marL="457200" rtl="0" algn="l">
              <a:lnSpc>
                <a:spcPct val="137500"/>
              </a:lnSpc>
              <a:spcBef>
                <a:spcPts val="0"/>
              </a:spcBef>
              <a:spcAft>
                <a:spcPts val="0"/>
              </a:spcAft>
              <a:buSzPts val="2400"/>
              <a:buFont typeface="Source Sans Pro"/>
              <a:buAutoNum type="arabicPeriod"/>
            </a:pPr>
            <a:r>
              <a:rPr lang="en-GB" sz="2400">
                <a:latin typeface="Source Sans Pro"/>
                <a:ea typeface="Source Sans Pro"/>
                <a:cs typeface="Source Sans Pro"/>
                <a:sym typeface="Source Sans Pro"/>
              </a:rPr>
              <a:t>You can also download it and perform your analysis in another tool</a:t>
            </a:r>
            <a:endParaRPr sz="2400">
              <a:latin typeface="Source Sans Pro"/>
              <a:ea typeface="Source Sans Pro"/>
              <a:cs typeface="Source Sans Pro"/>
              <a:sym typeface="Source Sans Pro"/>
            </a:endParaRPr>
          </a:p>
        </p:txBody>
      </p:sp>
      <p:sp>
        <p:nvSpPr>
          <p:cNvPr id="237" name="Google Shape;237;p32"/>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p3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243" name="Google Shape;243;p33"/>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244" name="Google Shape;244;p33"/>
          <p:cNvPicPr preferRelativeResize="0"/>
          <p:nvPr/>
        </p:nvPicPr>
        <p:blipFill>
          <a:blip r:embed="rId3">
            <a:alphaModFix/>
          </a:blip>
          <a:stretch>
            <a:fillRect/>
          </a:stretch>
        </p:blipFill>
        <p:spPr>
          <a:xfrm>
            <a:off x="0" y="0"/>
            <a:ext cx="9144000" cy="5143500"/>
          </a:xfrm>
          <a:prstGeom prst="rect">
            <a:avLst/>
          </a:prstGeom>
          <a:noFill/>
          <a:ln>
            <a:noFill/>
          </a:ln>
        </p:spPr>
      </p:pic>
      <p:sp>
        <p:nvSpPr>
          <p:cNvPr id="245" name="Google Shape;245;p33"/>
          <p:cNvSpPr txBox="1"/>
          <p:nvPr>
            <p:ph type="title"/>
          </p:nvPr>
        </p:nvSpPr>
        <p:spPr>
          <a:xfrm>
            <a:off x="283150" y="216425"/>
            <a:ext cx="8520600" cy="572700"/>
          </a:xfrm>
          <a:prstGeom prst="rect">
            <a:avLst/>
          </a:prstGeom>
        </p:spPr>
        <p:txBody>
          <a:bodyPr anchorCtr="0" anchor="t" bIns="91425" lIns="91425" spcFirstLastPara="1" rIns="91425" wrap="square" tIns="91425">
            <a:noAutofit/>
          </a:bodyPr>
          <a:lstStyle/>
          <a:p>
            <a:pPr indent="0" lvl="0" marL="0" marR="0" rtl="0" algn="l">
              <a:lnSpc>
                <a:spcPct val="115000"/>
              </a:lnSpc>
              <a:spcBef>
                <a:spcPts val="0"/>
              </a:spcBef>
              <a:spcAft>
                <a:spcPts val="0"/>
              </a:spcAft>
              <a:buNone/>
            </a:pPr>
            <a:r>
              <a:rPr b="1" lang="en-GB" sz="3200">
                <a:solidFill>
                  <a:srgbClr val="07426E"/>
                </a:solidFill>
                <a:latin typeface="Source Sans Pro"/>
                <a:ea typeface="Source Sans Pro"/>
                <a:cs typeface="Source Sans Pro"/>
                <a:sym typeface="Source Sans Pro"/>
              </a:rPr>
              <a:t>References</a:t>
            </a:r>
            <a:endParaRPr baseline="30000"/>
          </a:p>
        </p:txBody>
      </p:sp>
      <p:sp>
        <p:nvSpPr>
          <p:cNvPr id="246" name="Google Shape;246;p33"/>
          <p:cNvSpPr txBox="1"/>
          <p:nvPr>
            <p:ph idx="1" type="body"/>
          </p:nvPr>
        </p:nvSpPr>
        <p:spPr>
          <a:xfrm>
            <a:off x="359350" y="855900"/>
            <a:ext cx="8520600" cy="3731400"/>
          </a:xfrm>
          <a:prstGeom prst="rect">
            <a:avLst/>
          </a:prstGeom>
        </p:spPr>
        <p:txBody>
          <a:bodyPr anchorCtr="0" anchor="t" bIns="91425" lIns="91425" spcFirstLastPara="1" rIns="91425" wrap="square" tIns="91425">
            <a:noAutofit/>
          </a:bodyPr>
          <a:lstStyle/>
          <a:p>
            <a:pPr indent="-304800" lvl="0" marL="457200" rtl="0" algn="l">
              <a:lnSpc>
                <a:spcPct val="137500"/>
              </a:lnSpc>
              <a:spcBef>
                <a:spcPts val="300"/>
              </a:spcBef>
              <a:spcAft>
                <a:spcPts val="0"/>
              </a:spcAft>
              <a:buSzPts val="1200"/>
              <a:buFont typeface="Source Sans Pro"/>
              <a:buChar char="–"/>
            </a:pPr>
            <a:r>
              <a:rPr lang="en-GB" sz="1200">
                <a:latin typeface="Source Sans Pro"/>
                <a:ea typeface="Source Sans Pro"/>
                <a:cs typeface="Source Sans Pro"/>
                <a:sym typeface="Source Sans Pro"/>
              </a:rPr>
              <a:t>Erjavec, T., Kopp, M., Ljubešić, N., Kuzman, T., Rayson, P., Osenova, P., Ogrodniczuk, M., Çöltekin, Ç., Koržinek, D., Meden, K., Skubic, J., Rupnik, P., Agnoloni, T., Aires, J., Barkarson, S., Bartolini, R., Bel, N., Calzada Pérez, M., Darģis, R., … Fišer, D. (2024). ParlaMint II: advancing comparable parliamentary corpora across Europe. Language Resources and Evaluation. </a:t>
            </a:r>
            <a:r>
              <a:rPr lang="en-GB" sz="1200" u="sng">
                <a:solidFill>
                  <a:schemeClr val="hlink"/>
                </a:solidFill>
                <a:latin typeface="Source Sans Pro"/>
                <a:ea typeface="Source Sans Pro"/>
                <a:cs typeface="Source Sans Pro"/>
                <a:sym typeface="Source Sans Pro"/>
                <a:hlinkClick r:id="rId4"/>
              </a:rPr>
              <a:t>https://doi.org/10.1007/s10579-024-09798-w</a:t>
            </a:r>
            <a:r>
              <a:rPr lang="en-GB" sz="1200">
                <a:latin typeface="Source Sans Pro"/>
                <a:ea typeface="Source Sans Pro"/>
                <a:cs typeface="Source Sans Pro"/>
                <a:sym typeface="Source Sans Pro"/>
              </a:rPr>
              <a:t>.</a:t>
            </a:r>
            <a:endParaRPr sz="1200">
              <a:latin typeface="Source Sans Pro"/>
              <a:ea typeface="Source Sans Pro"/>
              <a:cs typeface="Source Sans Pro"/>
              <a:sym typeface="Source Sans Pro"/>
            </a:endParaRPr>
          </a:p>
          <a:p>
            <a:pPr indent="-304800" lvl="0" marL="457200" rtl="0" algn="l">
              <a:lnSpc>
                <a:spcPct val="137500"/>
              </a:lnSpc>
              <a:spcBef>
                <a:spcPts val="0"/>
              </a:spcBef>
              <a:spcAft>
                <a:spcPts val="0"/>
              </a:spcAft>
              <a:buSzPts val="1200"/>
              <a:buFont typeface="Source Sans Pro"/>
              <a:buChar char="–"/>
            </a:pPr>
            <a:r>
              <a:rPr lang="en-GB" sz="1200">
                <a:latin typeface="Source Sans Pro"/>
                <a:ea typeface="Source Sans Pro"/>
                <a:cs typeface="Source Sans Pro"/>
                <a:sym typeface="Source Sans Pro"/>
              </a:rPr>
              <a:t>Jong, F., Van Uytvanck, D., Frontini, F., Bosch, A., Fišer, D. &amp; Witt, A. (2022). Language Matters. In D. Fišer &amp; A. Witt (Ed.), CLARIN: The Infrastructure for Language Resources (pp. 31-58). Berlin, Boston: De Gruyter. </a:t>
            </a:r>
            <a:r>
              <a:rPr lang="en-GB" sz="1200" u="sng">
                <a:solidFill>
                  <a:schemeClr val="accent5"/>
                </a:solidFill>
                <a:latin typeface="Source Sans Pro"/>
                <a:ea typeface="Source Sans Pro"/>
                <a:cs typeface="Source Sans Pro"/>
                <a:sym typeface="Source Sans Pro"/>
                <a:hlinkClick r:id="rId5">
                  <a:extLst>
                    <a:ext uri="{A12FA001-AC4F-418D-AE19-62706E023703}">
                      <ahyp:hlinkClr val="tx"/>
                    </a:ext>
                  </a:extLst>
                </a:hlinkClick>
              </a:rPr>
              <a:t>https://doi.org/10.1515/9783110767377-002</a:t>
            </a:r>
            <a:endParaRPr sz="1200">
              <a:latin typeface="Source Sans Pro"/>
              <a:ea typeface="Source Sans Pro"/>
              <a:cs typeface="Source Sans Pro"/>
              <a:sym typeface="Source Sans Pro"/>
            </a:endParaRPr>
          </a:p>
          <a:p>
            <a:pPr indent="-304800" lvl="0" marL="457200" rtl="0" algn="l">
              <a:lnSpc>
                <a:spcPct val="137500"/>
              </a:lnSpc>
              <a:spcBef>
                <a:spcPts val="0"/>
              </a:spcBef>
              <a:spcAft>
                <a:spcPts val="0"/>
              </a:spcAft>
              <a:buSzPts val="1200"/>
              <a:buFont typeface="Source Sans Pro"/>
              <a:buChar char="–"/>
            </a:pPr>
            <a:r>
              <a:rPr lang="en-GB" sz="1200">
                <a:latin typeface="Source Sans Pro"/>
                <a:ea typeface="Source Sans Pro"/>
                <a:cs typeface="Source Sans Pro"/>
                <a:sym typeface="Source Sans Pro"/>
              </a:rPr>
              <a:t>Krauwer, S. &amp; Maegaard, B. (2022). CLARIN – How It Started. In D. Fišer &amp; A. Witt (Ed.), CLARIN: The Infrastructure for Language Resources (pp. 1-30). Berlin, Boston: De Gruyter. </a:t>
            </a:r>
            <a:r>
              <a:rPr lang="en-GB" sz="1200" u="sng">
                <a:solidFill>
                  <a:schemeClr val="hlink"/>
                </a:solidFill>
                <a:latin typeface="Source Sans Pro"/>
                <a:ea typeface="Source Sans Pro"/>
                <a:cs typeface="Source Sans Pro"/>
                <a:sym typeface="Source Sans Pro"/>
                <a:hlinkClick r:id="rId6"/>
              </a:rPr>
              <a:t>https://doi.org/10.1515/9783110767377-001</a:t>
            </a:r>
            <a:r>
              <a:rPr lang="en-GB" sz="1200">
                <a:latin typeface="Source Sans Pro"/>
                <a:ea typeface="Source Sans Pro"/>
                <a:cs typeface="Source Sans Pro"/>
                <a:sym typeface="Source Sans Pro"/>
              </a:rPr>
              <a:t>.</a:t>
            </a:r>
            <a:endParaRPr sz="1200">
              <a:latin typeface="Source Sans Pro"/>
              <a:ea typeface="Source Sans Pro"/>
              <a:cs typeface="Source Sans Pro"/>
              <a:sym typeface="Source Sans Pro"/>
            </a:endParaRPr>
          </a:p>
          <a:p>
            <a:pPr indent="-304800" lvl="0" marL="457200" rtl="0" algn="l">
              <a:lnSpc>
                <a:spcPct val="137500"/>
              </a:lnSpc>
              <a:spcBef>
                <a:spcPts val="0"/>
              </a:spcBef>
              <a:spcAft>
                <a:spcPts val="0"/>
              </a:spcAft>
              <a:buSzPts val="1200"/>
              <a:buFont typeface="Source Sans Pro"/>
              <a:buChar char="–"/>
            </a:pPr>
            <a:r>
              <a:rPr lang="en-GB" sz="1200">
                <a:latin typeface="Source Sans Pro"/>
                <a:ea typeface="Source Sans Pro"/>
                <a:cs typeface="Source Sans Pro"/>
                <a:sym typeface="Source Sans Pro"/>
              </a:rPr>
              <a:t>Körner, E., Eckart, T., Helfer, F., &amp; Kretschmer, U. (2024). An Enhanced Federated Content Search Infrastructure for the Humanities and Social Sciences. CLARIN Annual Conference, 49–59. </a:t>
            </a:r>
            <a:r>
              <a:rPr lang="en-GB" sz="1200" u="sng">
                <a:solidFill>
                  <a:schemeClr val="hlink"/>
                </a:solidFill>
                <a:latin typeface="Source Sans Pro"/>
                <a:ea typeface="Source Sans Pro"/>
                <a:cs typeface="Source Sans Pro"/>
                <a:sym typeface="Source Sans Pro"/>
                <a:hlinkClick r:id="rId7"/>
              </a:rPr>
              <a:t>https://doi.org/10.3384/ecp216.05</a:t>
            </a:r>
            <a:r>
              <a:rPr lang="en-GB" sz="1200">
                <a:latin typeface="Source Sans Pro"/>
                <a:ea typeface="Source Sans Pro"/>
                <a:cs typeface="Source Sans Pro"/>
                <a:sym typeface="Source Sans Pro"/>
              </a:rPr>
              <a:t>.</a:t>
            </a:r>
            <a:endParaRPr sz="1200">
              <a:latin typeface="Source Sans Pro"/>
              <a:ea typeface="Source Sans Pro"/>
              <a:cs typeface="Source Sans Pro"/>
              <a:sym typeface="Source Sans Pro"/>
            </a:endParaRPr>
          </a:p>
          <a:p>
            <a:pPr indent="-304800" lvl="0" marL="457200" rtl="0" algn="l">
              <a:lnSpc>
                <a:spcPct val="137500"/>
              </a:lnSpc>
              <a:spcBef>
                <a:spcPts val="0"/>
              </a:spcBef>
              <a:spcAft>
                <a:spcPts val="0"/>
              </a:spcAft>
              <a:buSzPts val="1200"/>
              <a:buFont typeface="Source Sans Pro"/>
              <a:buChar char="–"/>
            </a:pPr>
            <a:r>
              <a:rPr lang="en-GB" sz="1200">
                <a:latin typeface="Source Sans Pro"/>
                <a:ea typeface="Source Sans Pro"/>
                <a:cs typeface="Source Sans Pro"/>
                <a:sym typeface="Source Sans Pro"/>
              </a:rPr>
              <a:t>Lenardič, J. &amp; Fišer, D. (2022). The CLARIN Resource and Tool Families. In D. Fišer &amp; A. Witt (Ed.), CLARIN: The Infrastructure for Language Resources (pp. 343-372). Berlin, Boston: De Gruyter. </a:t>
            </a:r>
            <a:r>
              <a:rPr lang="en-GB" sz="1200" u="sng">
                <a:solidFill>
                  <a:schemeClr val="hlink"/>
                </a:solidFill>
                <a:latin typeface="Source Sans Pro"/>
                <a:ea typeface="Source Sans Pro"/>
                <a:cs typeface="Source Sans Pro"/>
                <a:sym typeface="Source Sans Pro"/>
                <a:hlinkClick r:id="rId8"/>
              </a:rPr>
              <a:t>https://doi.org/10.1515/9783110767377-013</a:t>
            </a:r>
            <a:r>
              <a:rPr lang="en-GB" sz="1200">
                <a:latin typeface="Source Sans Pro"/>
                <a:ea typeface="Source Sans Pro"/>
                <a:cs typeface="Source Sans Pro"/>
                <a:sym typeface="Source Sans Pro"/>
              </a:rPr>
              <a:t>.</a:t>
            </a:r>
            <a:endParaRPr sz="1200">
              <a:latin typeface="Source Sans Pro"/>
              <a:ea typeface="Source Sans Pro"/>
              <a:cs typeface="Source Sans Pro"/>
              <a:sym typeface="Source Sans Pro"/>
            </a:endParaRPr>
          </a:p>
          <a:p>
            <a:pPr indent="-304800" lvl="0" marL="457200" rtl="0" algn="l">
              <a:lnSpc>
                <a:spcPct val="137500"/>
              </a:lnSpc>
              <a:spcBef>
                <a:spcPts val="0"/>
              </a:spcBef>
              <a:spcAft>
                <a:spcPts val="0"/>
              </a:spcAft>
              <a:buSzPts val="1200"/>
              <a:buFont typeface="Source Sans Pro"/>
              <a:buChar char="–"/>
            </a:pPr>
            <a:r>
              <a:rPr lang="en-GB" sz="1200">
                <a:latin typeface="Source Sans Pro"/>
                <a:ea typeface="Source Sans Pro"/>
                <a:cs typeface="Source Sans Pro"/>
                <a:sym typeface="Source Sans Pro"/>
              </a:rPr>
              <a:t>Zinn, C. &amp; Dima, E. (2022). The CLARIN Language Resource Switchboard. In D. Fišer &amp; A. Witt (Ed.), CLARIN: The Infrastructure for Language Resources (pp. 83-106). Berlin, Boston: De Gruyter. </a:t>
            </a:r>
            <a:r>
              <a:rPr lang="en-GB" sz="1200" u="sng">
                <a:solidFill>
                  <a:schemeClr val="hlink"/>
                </a:solidFill>
                <a:latin typeface="Source Sans Pro"/>
                <a:ea typeface="Source Sans Pro"/>
                <a:cs typeface="Source Sans Pro"/>
                <a:sym typeface="Source Sans Pro"/>
                <a:hlinkClick r:id="rId9"/>
              </a:rPr>
              <a:t>https://doi.org/10.1515/9783110767377-00</a:t>
            </a:r>
            <a:r>
              <a:rPr lang="en-GB" sz="1200">
                <a:latin typeface="Source Sans Pro"/>
                <a:ea typeface="Source Sans Pro"/>
                <a:cs typeface="Source Sans Pro"/>
                <a:sym typeface="Source Sans Pro"/>
              </a:rPr>
              <a:t>.</a:t>
            </a:r>
            <a:endParaRPr sz="1200">
              <a:latin typeface="Source Sans Pro"/>
              <a:ea typeface="Source Sans Pro"/>
              <a:cs typeface="Source Sans Pro"/>
              <a:sym typeface="Source Sans Pro"/>
            </a:endParaRPr>
          </a:p>
        </p:txBody>
      </p:sp>
      <p:sp>
        <p:nvSpPr>
          <p:cNvPr id="247" name="Google Shape;247;p33"/>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p3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253" name="Google Shape;253;p3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254" name="Google Shape;254;p34"/>
          <p:cNvPicPr preferRelativeResize="0"/>
          <p:nvPr/>
        </p:nvPicPr>
        <p:blipFill>
          <a:blip r:embed="rId3">
            <a:alphaModFix/>
          </a:blip>
          <a:stretch>
            <a:fillRect/>
          </a:stretch>
        </p:blipFill>
        <p:spPr>
          <a:xfrm>
            <a:off x="0" y="0"/>
            <a:ext cx="9144000" cy="5143500"/>
          </a:xfrm>
          <a:prstGeom prst="rect">
            <a:avLst/>
          </a:prstGeom>
          <a:noFill/>
          <a:ln>
            <a:noFill/>
          </a:ln>
        </p:spPr>
      </p:pic>
      <p:sp>
        <p:nvSpPr>
          <p:cNvPr id="255" name="Google Shape;255;p34"/>
          <p:cNvSpPr txBox="1"/>
          <p:nvPr>
            <p:ph type="title"/>
          </p:nvPr>
        </p:nvSpPr>
        <p:spPr>
          <a:xfrm>
            <a:off x="369725" y="227250"/>
            <a:ext cx="8520600" cy="5727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GB" sz="3200">
                <a:solidFill>
                  <a:srgbClr val="07426E"/>
                </a:solidFill>
                <a:latin typeface="Source Sans Pro"/>
                <a:ea typeface="Source Sans Pro"/>
                <a:cs typeface="Source Sans Pro"/>
                <a:sym typeface="Source Sans Pro"/>
              </a:rPr>
              <a:t>Learn More</a:t>
            </a:r>
            <a:endParaRPr b="1" sz="1800">
              <a:solidFill>
                <a:srgbClr val="07426E"/>
              </a:solidFill>
              <a:latin typeface="Source Sans Pro"/>
              <a:ea typeface="Source Sans Pro"/>
              <a:cs typeface="Source Sans Pro"/>
              <a:sym typeface="Source Sans Pro"/>
            </a:endParaRPr>
          </a:p>
        </p:txBody>
      </p:sp>
      <p:pic>
        <p:nvPicPr>
          <p:cNvPr id="256" name="Google Shape;256;p34">
            <a:hlinkClick r:id="rId4"/>
          </p:cNvPr>
          <p:cNvPicPr preferRelativeResize="0"/>
          <p:nvPr/>
        </p:nvPicPr>
        <p:blipFill>
          <a:blip r:embed="rId5">
            <a:alphaModFix/>
          </a:blip>
          <a:stretch>
            <a:fillRect/>
          </a:stretch>
        </p:blipFill>
        <p:spPr>
          <a:xfrm>
            <a:off x="4665875" y="2916025"/>
            <a:ext cx="1800000" cy="1800000"/>
          </a:xfrm>
          <a:prstGeom prst="rect">
            <a:avLst/>
          </a:prstGeom>
          <a:noFill/>
          <a:ln>
            <a:noFill/>
          </a:ln>
        </p:spPr>
      </p:pic>
      <p:pic>
        <p:nvPicPr>
          <p:cNvPr id="257" name="Google Shape;257;p34">
            <a:hlinkClick r:id="rId6"/>
          </p:cNvPr>
          <p:cNvPicPr preferRelativeResize="0"/>
          <p:nvPr/>
        </p:nvPicPr>
        <p:blipFill>
          <a:blip r:embed="rId7">
            <a:alphaModFix/>
          </a:blip>
          <a:stretch>
            <a:fillRect/>
          </a:stretch>
        </p:blipFill>
        <p:spPr>
          <a:xfrm>
            <a:off x="4683125" y="1017725"/>
            <a:ext cx="1800003" cy="1800003"/>
          </a:xfrm>
          <a:prstGeom prst="rect">
            <a:avLst/>
          </a:prstGeom>
          <a:noFill/>
          <a:ln>
            <a:noFill/>
          </a:ln>
        </p:spPr>
      </p:pic>
      <p:pic>
        <p:nvPicPr>
          <p:cNvPr id="258" name="Google Shape;258;p34">
            <a:hlinkClick r:id="rId8"/>
          </p:cNvPr>
          <p:cNvPicPr preferRelativeResize="0"/>
          <p:nvPr/>
        </p:nvPicPr>
        <p:blipFill rotWithShape="1">
          <a:blip r:embed="rId9">
            <a:alphaModFix/>
          </a:blip>
          <a:srcRect b="0" l="0" r="0" t="0"/>
          <a:stretch/>
        </p:blipFill>
        <p:spPr>
          <a:xfrm>
            <a:off x="6810492" y="1377459"/>
            <a:ext cx="1800000" cy="2388571"/>
          </a:xfrm>
          <a:prstGeom prst="rect">
            <a:avLst/>
          </a:prstGeom>
          <a:noFill/>
          <a:ln>
            <a:noFill/>
          </a:ln>
        </p:spPr>
      </p:pic>
      <p:pic>
        <p:nvPicPr>
          <p:cNvPr id="259" name="Google Shape;259;p34">
            <a:hlinkClick r:id="rId10"/>
          </p:cNvPr>
          <p:cNvPicPr preferRelativeResize="0"/>
          <p:nvPr/>
        </p:nvPicPr>
        <p:blipFill>
          <a:blip r:embed="rId11">
            <a:alphaModFix/>
          </a:blip>
          <a:stretch>
            <a:fillRect/>
          </a:stretch>
        </p:blipFill>
        <p:spPr>
          <a:xfrm>
            <a:off x="2581625" y="2916025"/>
            <a:ext cx="1800003" cy="1800003"/>
          </a:xfrm>
          <a:prstGeom prst="rect">
            <a:avLst/>
          </a:prstGeom>
          <a:noFill/>
          <a:ln>
            <a:noFill/>
          </a:ln>
        </p:spPr>
      </p:pic>
      <p:pic>
        <p:nvPicPr>
          <p:cNvPr id="260" name="Google Shape;260;p34">
            <a:hlinkClick r:id="rId12"/>
          </p:cNvPr>
          <p:cNvPicPr preferRelativeResize="0"/>
          <p:nvPr/>
        </p:nvPicPr>
        <p:blipFill>
          <a:blip r:embed="rId13">
            <a:alphaModFix/>
          </a:blip>
          <a:stretch>
            <a:fillRect/>
          </a:stretch>
        </p:blipFill>
        <p:spPr>
          <a:xfrm>
            <a:off x="497400" y="1017725"/>
            <a:ext cx="1800000" cy="1800000"/>
          </a:xfrm>
          <a:prstGeom prst="rect">
            <a:avLst/>
          </a:prstGeom>
          <a:noFill/>
          <a:ln>
            <a:noFill/>
          </a:ln>
        </p:spPr>
      </p:pic>
      <p:pic>
        <p:nvPicPr>
          <p:cNvPr id="261" name="Google Shape;261;p34">
            <a:hlinkClick r:id="rId14"/>
          </p:cNvPr>
          <p:cNvPicPr preferRelativeResize="0"/>
          <p:nvPr/>
        </p:nvPicPr>
        <p:blipFill>
          <a:blip r:embed="rId15">
            <a:alphaModFix/>
          </a:blip>
          <a:stretch>
            <a:fillRect/>
          </a:stretch>
        </p:blipFill>
        <p:spPr>
          <a:xfrm>
            <a:off x="497400" y="2916025"/>
            <a:ext cx="1800000" cy="1800000"/>
          </a:xfrm>
          <a:prstGeom prst="rect">
            <a:avLst/>
          </a:prstGeom>
          <a:noFill/>
          <a:ln>
            <a:noFill/>
          </a:ln>
        </p:spPr>
      </p:pic>
      <p:pic>
        <p:nvPicPr>
          <p:cNvPr id="262" name="Google Shape;262;p34">
            <a:hlinkClick r:id="rId16"/>
          </p:cNvPr>
          <p:cNvPicPr preferRelativeResize="0"/>
          <p:nvPr/>
        </p:nvPicPr>
        <p:blipFill>
          <a:blip r:embed="rId17">
            <a:alphaModFix/>
          </a:blip>
          <a:stretch>
            <a:fillRect/>
          </a:stretch>
        </p:blipFill>
        <p:spPr>
          <a:xfrm>
            <a:off x="2555750" y="1017725"/>
            <a:ext cx="1800000" cy="1800000"/>
          </a:xfrm>
          <a:prstGeom prst="rect">
            <a:avLst/>
          </a:prstGeom>
          <a:noFill/>
          <a:ln>
            <a:noFill/>
          </a:ln>
        </p:spPr>
      </p:pic>
      <p:sp>
        <p:nvSpPr>
          <p:cNvPr id="263" name="Google Shape;263;p34"/>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67" name="Shape 267"/>
        <p:cNvGrpSpPr/>
        <p:nvPr/>
      </p:nvGrpSpPr>
      <p:grpSpPr>
        <a:xfrm>
          <a:off x="0" y="0"/>
          <a:ext cx="0" cy="0"/>
          <a:chOff x="0" y="0"/>
          <a:chExt cx="0" cy="0"/>
        </a:xfrm>
      </p:grpSpPr>
      <p:sp>
        <p:nvSpPr>
          <p:cNvPr id="268" name="Google Shape;268;p35"/>
          <p:cNvSpPr txBox="1"/>
          <p:nvPr>
            <p:ph type="ctrTitle"/>
          </p:nvPr>
        </p:nvSpPr>
        <p:spPr>
          <a:xfrm>
            <a:off x="888750" y="1118250"/>
            <a:ext cx="8001900" cy="28266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GB" sz="4000">
                <a:solidFill>
                  <a:schemeClr val="lt1"/>
                </a:solidFill>
                <a:latin typeface="Source Sans Pro"/>
                <a:ea typeface="Source Sans Pro"/>
                <a:cs typeface="Source Sans Pro"/>
                <a:sym typeface="Source Sans Pro"/>
              </a:rPr>
              <a:t>Questions?</a:t>
            </a:r>
            <a:endParaRPr b="1" sz="4000">
              <a:solidFill>
                <a:schemeClr val="lt1"/>
              </a:solidFill>
              <a:latin typeface="Source Sans Pro"/>
              <a:ea typeface="Source Sans Pro"/>
              <a:cs typeface="Source Sans Pro"/>
              <a:sym typeface="Source Sans Pro"/>
            </a:endParaRPr>
          </a:p>
          <a:p>
            <a:pPr indent="0" lvl="0" marL="0" rtl="0" algn="l">
              <a:spcBef>
                <a:spcPts val="0"/>
              </a:spcBef>
              <a:spcAft>
                <a:spcPts val="0"/>
              </a:spcAft>
              <a:buNone/>
            </a:pPr>
            <a:r>
              <a:t/>
            </a:r>
            <a:endParaRPr b="1" sz="4000">
              <a:solidFill>
                <a:schemeClr val="lt1"/>
              </a:solidFill>
              <a:latin typeface="Source Sans Pro"/>
              <a:ea typeface="Source Sans Pro"/>
              <a:cs typeface="Source Sans Pro"/>
              <a:sym typeface="Source Sans Pro"/>
            </a:endParaRPr>
          </a:p>
          <a:p>
            <a:pPr indent="0" lvl="0" marL="0" rtl="0" algn="l">
              <a:spcBef>
                <a:spcPts val="0"/>
              </a:spcBef>
              <a:spcAft>
                <a:spcPts val="0"/>
              </a:spcAft>
              <a:buNone/>
            </a:pPr>
            <a:r>
              <a:rPr lang="en-GB" sz="2400">
                <a:solidFill>
                  <a:schemeClr val="lt1"/>
                </a:solidFill>
                <a:latin typeface="Source Sans Pro"/>
                <a:ea typeface="Source Sans Pro"/>
                <a:cs typeface="Source Sans Pro"/>
                <a:sym typeface="Source Sans Pro"/>
              </a:rPr>
              <a:t>www.clarin.eu</a:t>
            </a:r>
            <a:endParaRPr sz="2400">
              <a:solidFill>
                <a:schemeClr val="lt1"/>
              </a:solidFill>
              <a:latin typeface="Source Sans Pro"/>
              <a:ea typeface="Source Sans Pro"/>
              <a:cs typeface="Source Sans Pro"/>
              <a:sym typeface="Source Sans Pro"/>
            </a:endParaRPr>
          </a:p>
          <a:p>
            <a:pPr indent="0" lvl="0" marL="0" rtl="0" algn="l">
              <a:spcBef>
                <a:spcPts val="0"/>
              </a:spcBef>
              <a:spcAft>
                <a:spcPts val="0"/>
              </a:spcAft>
              <a:buNone/>
            </a:pPr>
            <a:r>
              <a:rPr lang="en-GB" sz="2400" u="sng">
                <a:solidFill>
                  <a:schemeClr val="lt1"/>
                </a:solidFill>
                <a:latin typeface="Source Sans Pro"/>
                <a:ea typeface="Source Sans Pro"/>
                <a:cs typeface="Source Sans Pro"/>
                <a:sym typeface="Source Sans Pro"/>
                <a:hlinkClick r:id="rId4">
                  <a:extLst>
                    <a:ext uri="{A12FA001-AC4F-418D-AE19-62706E023703}">
                      <ahyp:hlinkClr val="tx"/>
                    </a:ext>
                  </a:extLst>
                </a:hlinkClick>
              </a:rPr>
              <a:t>training@clarin.eu</a:t>
            </a:r>
            <a:endParaRPr sz="2400">
              <a:solidFill>
                <a:schemeClr val="lt1"/>
              </a:solidFill>
              <a:latin typeface="Source Sans Pro"/>
              <a:ea typeface="Source Sans Pro"/>
              <a:cs typeface="Source Sans Pro"/>
              <a:sym typeface="Source Sans Pro"/>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 name="Shape 78"/>
        <p:cNvGrpSpPr/>
        <p:nvPr/>
      </p:nvGrpSpPr>
      <p:grpSpPr>
        <a:xfrm>
          <a:off x="0" y="0"/>
          <a:ext cx="0" cy="0"/>
          <a:chOff x="0" y="0"/>
          <a:chExt cx="0" cy="0"/>
        </a:xfrm>
      </p:grpSpPr>
      <p:sp>
        <p:nvSpPr>
          <p:cNvPr id="79" name="Google Shape;79;p1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80" name="Google Shape;80;p18"/>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81" name="Google Shape;81;p18"/>
          <p:cNvPicPr preferRelativeResize="0"/>
          <p:nvPr/>
        </p:nvPicPr>
        <p:blipFill>
          <a:blip r:embed="rId3">
            <a:alphaModFix/>
          </a:blip>
          <a:stretch>
            <a:fillRect/>
          </a:stretch>
        </p:blipFill>
        <p:spPr>
          <a:xfrm>
            <a:off x="0" y="0"/>
            <a:ext cx="9144000" cy="5143500"/>
          </a:xfrm>
          <a:prstGeom prst="rect">
            <a:avLst/>
          </a:prstGeom>
          <a:noFill/>
          <a:ln>
            <a:noFill/>
          </a:ln>
        </p:spPr>
      </p:pic>
      <p:pic>
        <p:nvPicPr>
          <p:cNvPr id="82" name="Google Shape;82;p18"/>
          <p:cNvPicPr preferRelativeResize="0"/>
          <p:nvPr/>
        </p:nvPicPr>
        <p:blipFill>
          <a:blip r:embed="rId4">
            <a:alphaModFix/>
          </a:blip>
          <a:stretch>
            <a:fillRect/>
          </a:stretch>
        </p:blipFill>
        <p:spPr>
          <a:xfrm>
            <a:off x="3109412" y="0"/>
            <a:ext cx="6034586" cy="4749899"/>
          </a:xfrm>
          <a:prstGeom prst="rect">
            <a:avLst/>
          </a:prstGeom>
          <a:noFill/>
          <a:ln>
            <a:noFill/>
          </a:ln>
        </p:spPr>
      </p:pic>
      <p:sp>
        <p:nvSpPr>
          <p:cNvPr id="83" name="Google Shape;83;p18"/>
          <p:cNvSpPr txBox="1"/>
          <p:nvPr>
            <p:ph idx="1" type="body"/>
          </p:nvPr>
        </p:nvSpPr>
        <p:spPr>
          <a:xfrm>
            <a:off x="311700" y="778825"/>
            <a:ext cx="3380400" cy="3967800"/>
          </a:xfrm>
          <a:prstGeom prst="rect">
            <a:avLst/>
          </a:prstGeom>
        </p:spPr>
        <p:txBody>
          <a:bodyPr anchorCtr="0" anchor="t" bIns="91425" lIns="91425" spcFirstLastPara="1" rIns="91425" wrap="square" tIns="91425">
            <a:normAutofit fontScale="92500" lnSpcReduction="20000"/>
          </a:bodyPr>
          <a:lstStyle/>
          <a:p>
            <a:pPr indent="0" lvl="0" marL="0" marR="0" rtl="0" algn="l">
              <a:lnSpc>
                <a:spcPct val="115000"/>
              </a:lnSpc>
              <a:spcBef>
                <a:spcPts val="0"/>
              </a:spcBef>
              <a:spcAft>
                <a:spcPts val="0"/>
              </a:spcAft>
              <a:buNone/>
            </a:pPr>
            <a:r>
              <a:rPr i="1" lang="en-GB">
                <a:latin typeface="Source Sans Pro"/>
                <a:ea typeface="Source Sans Pro"/>
                <a:cs typeface="Source Sans Pro"/>
                <a:sym typeface="Source Sans Pro"/>
              </a:rPr>
              <a:t>In the current times of</a:t>
            </a:r>
            <a:endParaRPr i="1">
              <a:latin typeface="Source Sans Pro"/>
              <a:ea typeface="Source Sans Pro"/>
              <a:cs typeface="Source Sans Pro"/>
              <a:sym typeface="Source Sans Pro"/>
            </a:endParaRPr>
          </a:p>
          <a:p>
            <a:pPr indent="-334327" lvl="0" marL="457200" marR="0" rtl="0" algn="l">
              <a:lnSpc>
                <a:spcPct val="115000"/>
              </a:lnSpc>
              <a:spcBef>
                <a:spcPts val="1200"/>
              </a:spcBef>
              <a:spcAft>
                <a:spcPts val="0"/>
              </a:spcAft>
              <a:buSzPct val="100000"/>
              <a:buFont typeface="Source Sans Pro"/>
              <a:buChar char="●"/>
            </a:pPr>
            <a:r>
              <a:rPr i="1" lang="en-GB">
                <a:latin typeface="Source Sans Pro"/>
                <a:ea typeface="Source Sans Pro"/>
                <a:cs typeface="Source Sans Pro"/>
                <a:sym typeface="Source Sans Pro"/>
              </a:rPr>
              <a:t>climate change </a:t>
            </a:r>
            <a:r>
              <a:rPr i="1" lang="en-GB">
                <a:latin typeface="Source Sans Pro"/>
                <a:ea typeface="Source Sans Pro"/>
                <a:cs typeface="Source Sans Pro"/>
                <a:sym typeface="Source Sans Pro"/>
              </a:rPr>
              <a:t>awareness</a:t>
            </a:r>
            <a:endParaRPr i="1">
              <a:latin typeface="Source Sans Pro"/>
              <a:ea typeface="Source Sans Pro"/>
              <a:cs typeface="Source Sans Pro"/>
              <a:sym typeface="Source Sans Pro"/>
            </a:endParaRPr>
          </a:p>
          <a:p>
            <a:pPr indent="-334327" lvl="0" marL="457200" marR="0" rtl="0" algn="l">
              <a:lnSpc>
                <a:spcPct val="115000"/>
              </a:lnSpc>
              <a:spcBef>
                <a:spcPts val="0"/>
              </a:spcBef>
              <a:spcAft>
                <a:spcPts val="0"/>
              </a:spcAft>
              <a:buSzPct val="100000"/>
              <a:buFont typeface="Source Sans Pro"/>
              <a:buChar char="●"/>
            </a:pPr>
            <a:r>
              <a:rPr i="1" lang="en-GB">
                <a:latin typeface="Source Sans Pro"/>
                <a:ea typeface="Source Sans Pro"/>
                <a:cs typeface="Source Sans Pro"/>
                <a:sym typeface="Source Sans Pro"/>
              </a:rPr>
              <a:t>political polarisation</a:t>
            </a:r>
            <a:endParaRPr i="1">
              <a:latin typeface="Source Sans Pro"/>
              <a:ea typeface="Source Sans Pro"/>
              <a:cs typeface="Source Sans Pro"/>
              <a:sym typeface="Source Sans Pro"/>
            </a:endParaRPr>
          </a:p>
          <a:p>
            <a:pPr indent="-334327" lvl="0" marL="457200" marR="0" rtl="0" algn="l">
              <a:lnSpc>
                <a:spcPct val="115000"/>
              </a:lnSpc>
              <a:spcBef>
                <a:spcPts val="0"/>
              </a:spcBef>
              <a:spcAft>
                <a:spcPts val="0"/>
              </a:spcAft>
              <a:buSzPct val="100000"/>
              <a:buFont typeface="Source Sans Pro"/>
              <a:buChar char="●"/>
            </a:pPr>
            <a:r>
              <a:rPr i="1" lang="en-GB">
                <a:latin typeface="Source Sans Pro"/>
                <a:ea typeface="Source Sans Pro"/>
                <a:cs typeface="Source Sans Pro"/>
                <a:sym typeface="Source Sans Pro"/>
              </a:rPr>
              <a:t>increasing social paradigm shifts,</a:t>
            </a:r>
            <a:endParaRPr i="1">
              <a:latin typeface="Source Sans Pro"/>
              <a:ea typeface="Source Sans Pro"/>
              <a:cs typeface="Source Sans Pro"/>
              <a:sym typeface="Source Sans Pro"/>
            </a:endParaRPr>
          </a:p>
          <a:p>
            <a:pPr indent="0" lvl="0" marL="0" marR="0" rtl="0" algn="l">
              <a:lnSpc>
                <a:spcPct val="115000"/>
              </a:lnSpc>
              <a:spcBef>
                <a:spcPts val="1200"/>
              </a:spcBef>
              <a:spcAft>
                <a:spcPts val="0"/>
              </a:spcAft>
              <a:buNone/>
            </a:pPr>
            <a:r>
              <a:rPr i="1" lang="en-GB">
                <a:latin typeface="Source Sans Pro"/>
                <a:ea typeface="Source Sans Pro"/>
                <a:cs typeface="Source Sans Pro"/>
                <a:sym typeface="Source Sans Pro"/>
              </a:rPr>
              <a:t>…it is necessary to study </a:t>
            </a:r>
            <a:endParaRPr i="1">
              <a:latin typeface="Source Sans Pro"/>
              <a:ea typeface="Source Sans Pro"/>
              <a:cs typeface="Source Sans Pro"/>
              <a:sym typeface="Source Sans Pro"/>
            </a:endParaRPr>
          </a:p>
          <a:p>
            <a:pPr indent="-334327" lvl="0" marL="457200" marR="0" rtl="0" algn="l">
              <a:lnSpc>
                <a:spcPct val="115000"/>
              </a:lnSpc>
              <a:spcBef>
                <a:spcPts val="1200"/>
              </a:spcBef>
              <a:spcAft>
                <a:spcPts val="0"/>
              </a:spcAft>
              <a:buSzPct val="100000"/>
              <a:buFont typeface="Source Sans Pro"/>
              <a:buChar char="●"/>
            </a:pPr>
            <a:r>
              <a:rPr i="1" lang="en-GB">
                <a:latin typeface="Source Sans Pro"/>
                <a:ea typeface="Source Sans Pro"/>
                <a:cs typeface="Source Sans Pro"/>
                <a:sym typeface="Source Sans Pro"/>
              </a:rPr>
              <a:t>the perspective of the communities</a:t>
            </a:r>
            <a:endParaRPr i="1">
              <a:latin typeface="Source Sans Pro"/>
              <a:ea typeface="Source Sans Pro"/>
              <a:cs typeface="Source Sans Pro"/>
              <a:sym typeface="Source Sans Pro"/>
            </a:endParaRPr>
          </a:p>
          <a:p>
            <a:pPr indent="-334327" lvl="0" marL="457200" marR="0" rtl="0" algn="l">
              <a:lnSpc>
                <a:spcPct val="115000"/>
              </a:lnSpc>
              <a:spcBef>
                <a:spcPts val="0"/>
              </a:spcBef>
              <a:spcAft>
                <a:spcPts val="0"/>
              </a:spcAft>
              <a:buSzPct val="100000"/>
              <a:buFont typeface="Source Sans Pro"/>
              <a:buChar char="●"/>
            </a:pPr>
            <a:r>
              <a:rPr i="1" lang="en-GB">
                <a:latin typeface="Source Sans Pro"/>
                <a:ea typeface="Source Sans Pro"/>
                <a:cs typeface="Source Sans Pro"/>
                <a:sym typeface="Source Sans Pro"/>
              </a:rPr>
              <a:t>the underlying dynamics</a:t>
            </a:r>
            <a:endParaRPr i="1">
              <a:latin typeface="Source Sans Pro"/>
              <a:ea typeface="Source Sans Pro"/>
              <a:cs typeface="Source Sans Pro"/>
              <a:sym typeface="Source Sans Pro"/>
            </a:endParaRPr>
          </a:p>
          <a:p>
            <a:pPr indent="-334327" lvl="0" marL="457200" marR="0" rtl="0" algn="l">
              <a:lnSpc>
                <a:spcPct val="115000"/>
              </a:lnSpc>
              <a:spcBef>
                <a:spcPts val="0"/>
              </a:spcBef>
              <a:spcAft>
                <a:spcPts val="0"/>
              </a:spcAft>
              <a:buSzPct val="100000"/>
              <a:buFont typeface="Source Sans Pro"/>
              <a:buChar char="●"/>
            </a:pPr>
            <a:r>
              <a:rPr i="1" lang="en-GB">
                <a:latin typeface="Source Sans Pro"/>
                <a:ea typeface="Source Sans Pro"/>
                <a:cs typeface="Source Sans Pro"/>
                <a:sym typeface="Source Sans Pro"/>
              </a:rPr>
              <a:t>the argumentation strategies</a:t>
            </a:r>
            <a:endParaRPr i="1">
              <a:latin typeface="Source Sans Pro"/>
              <a:ea typeface="Source Sans Pro"/>
              <a:cs typeface="Source Sans Pro"/>
              <a:sym typeface="Source Sans Pro"/>
            </a:endParaRPr>
          </a:p>
          <a:p>
            <a:pPr indent="-334327" lvl="0" marL="457200" marR="0" rtl="0" algn="l">
              <a:lnSpc>
                <a:spcPct val="115000"/>
              </a:lnSpc>
              <a:spcBef>
                <a:spcPts val="0"/>
              </a:spcBef>
              <a:spcAft>
                <a:spcPts val="0"/>
              </a:spcAft>
              <a:buSzPct val="100000"/>
              <a:buFont typeface="Source Sans Pro"/>
              <a:buChar char="●"/>
            </a:pPr>
            <a:r>
              <a:rPr i="1" lang="en-GB">
                <a:latin typeface="Source Sans Pro"/>
                <a:ea typeface="Source Sans Pro"/>
                <a:cs typeface="Source Sans Pro"/>
                <a:sym typeface="Source Sans Pro"/>
              </a:rPr>
              <a:t>the political agendas</a:t>
            </a:r>
            <a:endParaRPr i="1">
              <a:latin typeface="Source Sans Pro"/>
              <a:ea typeface="Source Sans Pro"/>
              <a:cs typeface="Source Sans Pro"/>
              <a:sym typeface="Source Sans Pro"/>
            </a:endParaRPr>
          </a:p>
          <a:p>
            <a:pPr indent="0" lvl="0" marL="0" marR="0" rtl="0" algn="l">
              <a:lnSpc>
                <a:spcPct val="115000"/>
              </a:lnSpc>
              <a:spcBef>
                <a:spcPts val="1200"/>
              </a:spcBef>
              <a:spcAft>
                <a:spcPts val="1200"/>
              </a:spcAft>
              <a:buNone/>
            </a:pPr>
            <a:r>
              <a:rPr i="1" lang="en-GB">
                <a:latin typeface="Source Sans Pro"/>
                <a:ea typeface="Source Sans Pro"/>
                <a:cs typeface="Source Sans Pro"/>
                <a:sym typeface="Source Sans Pro"/>
              </a:rPr>
              <a:t>…to fully capture social and cultural dynamics.</a:t>
            </a:r>
            <a:endParaRPr i="1">
              <a:latin typeface="Source Sans Pro"/>
              <a:ea typeface="Source Sans Pro"/>
              <a:cs typeface="Source Sans Pro"/>
              <a:sym typeface="Source Sans Pro"/>
            </a:endParaRPr>
          </a:p>
        </p:txBody>
      </p:sp>
      <p:sp>
        <p:nvSpPr>
          <p:cNvPr id="84" name="Google Shape;84;p18"/>
          <p:cNvSpPr txBox="1"/>
          <p:nvPr/>
        </p:nvSpPr>
        <p:spPr>
          <a:xfrm>
            <a:off x="311700" y="4746600"/>
            <a:ext cx="5232900" cy="40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GB" u="sng">
                <a:solidFill>
                  <a:schemeClr val="lt1"/>
                </a:solidFill>
                <a:latin typeface="Source Sans Pro"/>
                <a:ea typeface="Source Sans Pro"/>
                <a:cs typeface="Source Sans Pro"/>
                <a:sym typeface="Source Sans Pro"/>
                <a:hlinkClick r:id="rId5">
                  <a:extLst>
                    <a:ext uri="{A12FA001-AC4F-418D-AE19-62706E023703}">
                      <ahyp:hlinkClr val="tx"/>
                    </a:ext>
                  </a:extLst>
                </a:hlinkClick>
              </a:rPr>
              <a:t>https://www.clarin.eu/parlamint</a:t>
            </a:r>
            <a:r>
              <a:rPr lang="en-GB">
                <a:solidFill>
                  <a:schemeClr val="lt1"/>
                </a:solidFill>
                <a:latin typeface="Source Sans Pro"/>
                <a:ea typeface="Source Sans Pro"/>
                <a:cs typeface="Source Sans Pro"/>
                <a:sym typeface="Source Sans Pro"/>
              </a:rPr>
              <a:t> </a:t>
            </a:r>
            <a:endParaRPr sz="400">
              <a:solidFill>
                <a:schemeClr val="lt1"/>
              </a:solidFill>
            </a:endParaRPr>
          </a:p>
        </p:txBody>
      </p:sp>
      <p:sp>
        <p:nvSpPr>
          <p:cNvPr id="85" name="Google Shape;85;p18"/>
          <p:cNvSpPr txBox="1"/>
          <p:nvPr>
            <p:ph type="title"/>
          </p:nvPr>
        </p:nvSpPr>
        <p:spPr>
          <a:xfrm>
            <a:off x="311700" y="0"/>
            <a:ext cx="8520600" cy="5727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GB" sz="3200">
                <a:solidFill>
                  <a:srgbClr val="07426E"/>
                </a:solidFill>
                <a:latin typeface="Source Sans Pro"/>
                <a:ea typeface="Source Sans Pro"/>
                <a:cs typeface="Source Sans Pro"/>
                <a:sym typeface="Source Sans Pro"/>
              </a:rPr>
              <a:t>Flagship Project - ParlaMint</a:t>
            </a:r>
            <a:endParaRPr b="1" sz="1800">
              <a:solidFill>
                <a:srgbClr val="07426E"/>
              </a:solidFill>
              <a:latin typeface="Source Sans Pro"/>
              <a:ea typeface="Source Sans Pro"/>
              <a:cs typeface="Source Sans Pro"/>
              <a:sym typeface="Source Sans Pro"/>
            </a:endParaRPr>
          </a:p>
          <a:p>
            <a:pPr indent="0" lvl="0" marL="0" rtl="0" algn="l">
              <a:lnSpc>
                <a:spcPct val="115000"/>
              </a:lnSpc>
              <a:spcBef>
                <a:spcPts val="0"/>
              </a:spcBef>
              <a:spcAft>
                <a:spcPts val="0"/>
              </a:spcAft>
              <a:buNone/>
            </a:pPr>
            <a:r>
              <a:t/>
            </a:r>
            <a:endParaRPr b="1" sz="3200">
              <a:solidFill>
                <a:srgbClr val="07426E"/>
              </a:solidFill>
              <a:latin typeface="Source Sans Pro"/>
              <a:ea typeface="Source Sans Pro"/>
              <a:cs typeface="Source Sans Pro"/>
              <a:sym typeface="Source Sans Pro"/>
            </a:endParaRPr>
          </a:p>
        </p:txBody>
      </p:sp>
      <p:sp>
        <p:nvSpPr>
          <p:cNvPr id="86" name="Google Shape;86;p18"/>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1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92" name="Google Shape;92;p19"/>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93" name="Google Shape;93;p19"/>
          <p:cNvPicPr preferRelativeResize="0"/>
          <p:nvPr/>
        </p:nvPicPr>
        <p:blipFill>
          <a:blip r:embed="rId3">
            <a:alphaModFix/>
          </a:blip>
          <a:stretch>
            <a:fillRect/>
          </a:stretch>
        </p:blipFill>
        <p:spPr>
          <a:xfrm>
            <a:off x="0" y="0"/>
            <a:ext cx="9144000" cy="5143500"/>
          </a:xfrm>
          <a:prstGeom prst="rect">
            <a:avLst/>
          </a:prstGeom>
          <a:noFill/>
          <a:ln>
            <a:noFill/>
          </a:ln>
        </p:spPr>
      </p:pic>
      <p:pic>
        <p:nvPicPr>
          <p:cNvPr id="94" name="Google Shape;94;p19"/>
          <p:cNvPicPr preferRelativeResize="0"/>
          <p:nvPr/>
        </p:nvPicPr>
        <p:blipFill>
          <a:blip r:embed="rId4">
            <a:alphaModFix/>
          </a:blip>
          <a:stretch>
            <a:fillRect/>
          </a:stretch>
        </p:blipFill>
        <p:spPr>
          <a:xfrm>
            <a:off x="4260125" y="905750"/>
            <a:ext cx="4883876" cy="3844148"/>
          </a:xfrm>
          <a:prstGeom prst="rect">
            <a:avLst/>
          </a:prstGeom>
          <a:noFill/>
          <a:ln>
            <a:noFill/>
          </a:ln>
        </p:spPr>
      </p:pic>
      <p:sp>
        <p:nvSpPr>
          <p:cNvPr id="95" name="Google Shape;95;p19"/>
          <p:cNvSpPr txBox="1"/>
          <p:nvPr>
            <p:ph type="title"/>
          </p:nvPr>
        </p:nvSpPr>
        <p:spPr>
          <a:xfrm>
            <a:off x="240350" y="106800"/>
            <a:ext cx="8520600" cy="5727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GB" sz="3200">
                <a:solidFill>
                  <a:srgbClr val="07426E"/>
                </a:solidFill>
                <a:latin typeface="Source Sans Pro"/>
                <a:ea typeface="Source Sans Pro"/>
                <a:cs typeface="Source Sans Pro"/>
                <a:sym typeface="Source Sans Pro"/>
              </a:rPr>
              <a:t>Flagship Project - ParlaMint</a:t>
            </a:r>
            <a:endParaRPr b="1" sz="1800">
              <a:solidFill>
                <a:srgbClr val="07426E"/>
              </a:solidFill>
              <a:latin typeface="Source Sans Pro"/>
              <a:ea typeface="Source Sans Pro"/>
              <a:cs typeface="Source Sans Pro"/>
              <a:sym typeface="Source Sans Pro"/>
            </a:endParaRPr>
          </a:p>
        </p:txBody>
      </p:sp>
      <p:sp>
        <p:nvSpPr>
          <p:cNvPr id="96" name="Google Shape;96;p19"/>
          <p:cNvSpPr txBox="1"/>
          <p:nvPr>
            <p:ph idx="1" type="body"/>
          </p:nvPr>
        </p:nvSpPr>
        <p:spPr>
          <a:xfrm>
            <a:off x="202050" y="880350"/>
            <a:ext cx="4710300" cy="3810000"/>
          </a:xfrm>
          <a:prstGeom prst="rect">
            <a:avLst/>
          </a:prstGeom>
        </p:spPr>
        <p:txBody>
          <a:bodyPr anchorCtr="0" anchor="t" bIns="91425" lIns="91425" spcFirstLastPara="1" rIns="91425" wrap="square" tIns="91425">
            <a:normAutofit fontScale="92500" lnSpcReduction="20000"/>
          </a:bodyPr>
          <a:lstStyle/>
          <a:p>
            <a:pPr indent="0" lvl="0" marL="0" marR="0" rtl="0" algn="l">
              <a:lnSpc>
                <a:spcPct val="115000"/>
              </a:lnSpc>
              <a:spcBef>
                <a:spcPts val="0"/>
              </a:spcBef>
              <a:spcAft>
                <a:spcPts val="0"/>
              </a:spcAft>
              <a:buNone/>
            </a:pPr>
            <a:r>
              <a:rPr lang="en-GB" sz="2100">
                <a:latin typeface="Source Sans Pro"/>
                <a:ea typeface="Source Sans Pro"/>
                <a:cs typeface="Source Sans Pro"/>
                <a:sym typeface="Source Sans Pro"/>
              </a:rPr>
              <a:t>Parliamentary proceedings of 29 European parliaments</a:t>
            </a:r>
            <a:endParaRPr sz="2100">
              <a:latin typeface="Source Sans Pro"/>
              <a:ea typeface="Source Sans Pro"/>
              <a:cs typeface="Source Sans Pro"/>
              <a:sym typeface="Source Sans Pro"/>
            </a:endParaRPr>
          </a:p>
          <a:p>
            <a:pPr indent="0" lvl="0" marL="0" marR="0" rtl="0" algn="l">
              <a:lnSpc>
                <a:spcPct val="115000"/>
              </a:lnSpc>
              <a:spcBef>
                <a:spcPts val="1200"/>
              </a:spcBef>
              <a:spcAft>
                <a:spcPts val="0"/>
              </a:spcAft>
              <a:buNone/>
            </a:pPr>
            <a:r>
              <a:rPr lang="en-GB" sz="2100">
                <a:latin typeface="Source Sans Pro"/>
                <a:ea typeface="Source Sans Pro"/>
                <a:cs typeface="Source Sans Pro"/>
                <a:sym typeface="Source Sans Pro"/>
              </a:rPr>
              <a:t>Subcorpora:</a:t>
            </a:r>
            <a:endParaRPr sz="2100">
              <a:latin typeface="Source Sans Pro"/>
              <a:ea typeface="Source Sans Pro"/>
              <a:cs typeface="Source Sans Pro"/>
              <a:sym typeface="Source Sans Pro"/>
            </a:endParaRPr>
          </a:p>
          <a:p>
            <a:pPr indent="0" lvl="0" marL="457200" marR="0" rtl="0" algn="l">
              <a:lnSpc>
                <a:spcPct val="115000"/>
              </a:lnSpc>
              <a:spcBef>
                <a:spcPts val="1200"/>
              </a:spcBef>
              <a:spcAft>
                <a:spcPts val="0"/>
              </a:spcAft>
              <a:buNone/>
            </a:pPr>
            <a:r>
              <a:rPr b="1" lang="en-GB" sz="1700">
                <a:latin typeface="Source Sans Pro"/>
                <a:ea typeface="Source Sans Pro"/>
                <a:cs typeface="Source Sans Pro"/>
                <a:sym typeface="Source Sans Pro"/>
              </a:rPr>
              <a:t>REFERENCE</a:t>
            </a:r>
            <a:r>
              <a:rPr lang="en-GB" sz="1700">
                <a:latin typeface="Source Sans Pro"/>
                <a:ea typeface="Source Sans Pro"/>
                <a:cs typeface="Source Sans Pro"/>
                <a:sym typeface="Source Sans Pro"/>
              </a:rPr>
              <a:t>: until 30.01.2020</a:t>
            </a:r>
            <a:endParaRPr sz="1700">
              <a:latin typeface="Source Sans Pro"/>
              <a:ea typeface="Source Sans Pro"/>
              <a:cs typeface="Source Sans Pro"/>
              <a:sym typeface="Source Sans Pro"/>
            </a:endParaRPr>
          </a:p>
          <a:p>
            <a:pPr indent="0" lvl="0" marL="457200" marR="0" rtl="0" algn="l">
              <a:lnSpc>
                <a:spcPct val="115000"/>
              </a:lnSpc>
              <a:spcBef>
                <a:spcPts val="1200"/>
              </a:spcBef>
              <a:spcAft>
                <a:spcPts val="0"/>
              </a:spcAft>
              <a:buNone/>
            </a:pPr>
            <a:r>
              <a:rPr b="1" lang="en-GB" sz="1700">
                <a:latin typeface="Source Sans Pro"/>
                <a:ea typeface="Source Sans Pro"/>
                <a:cs typeface="Source Sans Pro"/>
                <a:sym typeface="Source Sans Pro"/>
              </a:rPr>
              <a:t>COVID:</a:t>
            </a:r>
            <a:r>
              <a:rPr lang="en-GB" sz="1700">
                <a:latin typeface="Source Sans Pro"/>
                <a:ea typeface="Source Sans Pro"/>
                <a:cs typeface="Source Sans Pro"/>
                <a:sym typeface="Source Sans Pro"/>
              </a:rPr>
              <a:t> from 31.01.2020 onwards</a:t>
            </a:r>
            <a:endParaRPr sz="1700">
              <a:latin typeface="Source Sans Pro"/>
              <a:ea typeface="Source Sans Pro"/>
              <a:cs typeface="Source Sans Pro"/>
              <a:sym typeface="Source Sans Pro"/>
            </a:endParaRPr>
          </a:p>
          <a:p>
            <a:pPr indent="0" lvl="0" marL="457200" marR="0" rtl="0" algn="l">
              <a:lnSpc>
                <a:spcPct val="115000"/>
              </a:lnSpc>
              <a:spcBef>
                <a:spcPts val="1200"/>
              </a:spcBef>
              <a:spcAft>
                <a:spcPts val="0"/>
              </a:spcAft>
              <a:buNone/>
            </a:pPr>
            <a:r>
              <a:rPr b="1" lang="en-GB" sz="1700">
                <a:latin typeface="Source Sans Pro"/>
                <a:ea typeface="Source Sans Pro"/>
                <a:cs typeface="Source Sans Pro"/>
                <a:sym typeface="Source Sans Pro"/>
              </a:rPr>
              <a:t>WAR:</a:t>
            </a:r>
            <a:r>
              <a:rPr lang="en-GB" sz="1700">
                <a:latin typeface="Source Sans Pro"/>
                <a:ea typeface="Source Sans Pro"/>
                <a:cs typeface="Source Sans Pro"/>
                <a:sym typeface="Source Sans Pro"/>
              </a:rPr>
              <a:t> from 24.02.2022 onwards</a:t>
            </a:r>
            <a:endParaRPr sz="1700">
              <a:latin typeface="Source Sans Pro"/>
              <a:ea typeface="Source Sans Pro"/>
              <a:cs typeface="Source Sans Pro"/>
              <a:sym typeface="Source Sans Pro"/>
            </a:endParaRPr>
          </a:p>
          <a:p>
            <a:pPr indent="0" lvl="0" marL="0" marR="0" rtl="0" algn="l">
              <a:lnSpc>
                <a:spcPct val="115000"/>
              </a:lnSpc>
              <a:spcBef>
                <a:spcPts val="1200"/>
              </a:spcBef>
              <a:spcAft>
                <a:spcPts val="0"/>
              </a:spcAft>
              <a:buNone/>
            </a:pPr>
            <a:r>
              <a:rPr lang="en-GB" sz="2100">
                <a:latin typeface="Source Sans Pro"/>
                <a:ea typeface="Source Sans Pro"/>
                <a:cs typeface="Source Sans Pro"/>
                <a:sym typeface="Source Sans Pro"/>
              </a:rPr>
              <a:t>Corpora linguistically annotated, with named entities, rich metadata</a:t>
            </a:r>
            <a:endParaRPr sz="2100">
              <a:latin typeface="Source Sans Pro"/>
              <a:ea typeface="Source Sans Pro"/>
              <a:cs typeface="Source Sans Pro"/>
              <a:sym typeface="Source Sans Pro"/>
            </a:endParaRPr>
          </a:p>
          <a:p>
            <a:pPr indent="0" lvl="0" marL="0" marR="0" rtl="0" algn="l">
              <a:lnSpc>
                <a:spcPct val="115000"/>
              </a:lnSpc>
              <a:spcBef>
                <a:spcPts val="1200"/>
              </a:spcBef>
              <a:spcAft>
                <a:spcPts val="1200"/>
              </a:spcAft>
              <a:buNone/>
            </a:pPr>
            <a:r>
              <a:rPr lang="en-GB" sz="2100">
                <a:latin typeface="Source Sans Pro"/>
                <a:ea typeface="Source Sans Pro"/>
                <a:cs typeface="Source Sans Pro"/>
                <a:sym typeface="Source Sans Pro"/>
              </a:rPr>
              <a:t>A great example of CLARIN nodes collaboration and interoperability</a:t>
            </a:r>
            <a:endParaRPr sz="2100">
              <a:latin typeface="Source Sans Pro"/>
              <a:ea typeface="Source Sans Pro"/>
              <a:cs typeface="Source Sans Pro"/>
              <a:sym typeface="Source Sans Pro"/>
            </a:endParaRPr>
          </a:p>
        </p:txBody>
      </p:sp>
      <p:sp>
        <p:nvSpPr>
          <p:cNvPr id="97" name="Google Shape;97;p19"/>
          <p:cNvSpPr txBox="1"/>
          <p:nvPr/>
        </p:nvSpPr>
        <p:spPr>
          <a:xfrm>
            <a:off x="175050" y="4746600"/>
            <a:ext cx="5232900" cy="40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GB" u="sng">
                <a:solidFill>
                  <a:schemeClr val="lt1"/>
                </a:solidFill>
                <a:latin typeface="Source Sans Pro"/>
                <a:ea typeface="Source Sans Pro"/>
                <a:cs typeface="Source Sans Pro"/>
                <a:sym typeface="Source Sans Pro"/>
                <a:hlinkClick r:id="rId5">
                  <a:extLst>
                    <a:ext uri="{A12FA001-AC4F-418D-AE19-62706E023703}">
                      <ahyp:hlinkClr val="tx"/>
                    </a:ext>
                  </a:extLst>
                </a:hlinkClick>
              </a:rPr>
              <a:t>https://www.clarin.eu/parlamint</a:t>
            </a:r>
            <a:r>
              <a:rPr lang="en-GB">
                <a:solidFill>
                  <a:schemeClr val="lt1"/>
                </a:solidFill>
                <a:latin typeface="Source Sans Pro"/>
                <a:ea typeface="Source Sans Pro"/>
                <a:cs typeface="Source Sans Pro"/>
                <a:sym typeface="Source Sans Pro"/>
              </a:rPr>
              <a:t> </a:t>
            </a:r>
            <a:endParaRPr sz="400">
              <a:solidFill>
                <a:schemeClr val="lt1"/>
              </a:solidFill>
            </a:endParaRPr>
          </a:p>
        </p:txBody>
      </p:sp>
      <p:sp>
        <p:nvSpPr>
          <p:cNvPr id="98" name="Google Shape;98;p19"/>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2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104" name="Google Shape;104;p20"/>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105" name="Google Shape;105;p20"/>
          <p:cNvPicPr preferRelativeResize="0"/>
          <p:nvPr/>
        </p:nvPicPr>
        <p:blipFill>
          <a:blip r:embed="rId3">
            <a:alphaModFix/>
          </a:blip>
          <a:stretch>
            <a:fillRect/>
          </a:stretch>
        </p:blipFill>
        <p:spPr>
          <a:xfrm>
            <a:off x="0" y="0"/>
            <a:ext cx="9144000" cy="5143500"/>
          </a:xfrm>
          <a:prstGeom prst="rect">
            <a:avLst/>
          </a:prstGeom>
          <a:noFill/>
          <a:ln>
            <a:noFill/>
          </a:ln>
        </p:spPr>
      </p:pic>
      <p:sp>
        <p:nvSpPr>
          <p:cNvPr id="106" name="Google Shape;106;p20"/>
          <p:cNvSpPr txBox="1"/>
          <p:nvPr>
            <p:ph type="title"/>
          </p:nvPr>
        </p:nvSpPr>
        <p:spPr>
          <a:xfrm>
            <a:off x="260075" y="83725"/>
            <a:ext cx="8520600" cy="5727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GB" sz="3200">
                <a:solidFill>
                  <a:srgbClr val="07426E"/>
                </a:solidFill>
                <a:latin typeface="Source Sans Pro"/>
                <a:ea typeface="Source Sans Pro"/>
                <a:cs typeface="Source Sans Pro"/>
                <a:sym typeface="Source Sans Pro"/>
              </a:rPr>
              <a:t>ParlaMint: Interoperability and Comparability</a:t>
            </a:r>
            <a:endParaRPr b="1" sz="1800">
              <a:solidFill>
                <a:srgbClr val="07426E"/>
              </a:solidFill>
              <a:latin typeface="Source Sans Pro"/>
              <a:ea typeface="Source Sans Pro"/>
              <a:cs typeface="Source Sans Pro"/>
              <a:sym typeface="Source Sans Pro"/>
            </a:endParaRPr>
          </a:p>
        </p:txBody>
      </p:sp>
      <p:sp>
        <p:nvSpPr>
          <p:cNvPr id="107" name="Google Shape;107;p20"/>
          <p:cNvSpPr txBox="1"/>
          <p:nvPr>
            <p:ph idx="1" type="body"/>
          </p:nvPr>
        </p:nvSpPr>
        <p:spPr>
          <a:xfrm>
            <a:off x="359350" y="950350"/>
            <a:ext cx="8520600" cy="3657600"/>
          </a:xfrm>
          <a:prstGeom prst="rect">
            <a:avLst/>
          </a:prstGeom>
        </p:spPr>
        <p:txBody>
          <a:bodyPr anchorCtr="0" anchor="t" bIns="91425" lIns="91425" spcFirstLastPara="1" rIns="91425" wrap="square" tIns="91425">
            <a:noAutofit/>
          </a:bodyPr>
          <a:lstStyle/>
          <a:p>
            <a:pPr indent="0" lvl="0" marL="0" rtl="0" algn="l">
              <a:lnSpc>
                <a:spcPct val="137500"/>
              </a:lnSpc>
              <a:spcBef>
                <a:spcPts val="300"/>
              </a:spcBef>
              <a:spcAft>
                <a:spcPts val="0"/>
              </a:spcAft>
              <a:buNone/>
            </a:pPr>
            <a:r>
              <a:rPr lang="en-GB">
                <a:latin typeface="Source Sans Pro"/>
                <a:ea typeface="Source Sans Pro"/>
                <a:cs typeface="Source Sans Pro"/>
                <a:sym typeface="Source Sans Pro"/>
              </a:rPr>
              <a:t>The ParlaMint corpora are </a:t>
            </a:r>
            <a:r>
              <a:rPr b="1" lang="en-GB">
                <a:latin typeface="Source Sans Pro"/>
                <a:ea typeface="Source Sans Pro"/>
                <a:cs typeface="Source Sans Pro"/>
                <a:sym typeface="Source Sans Pro"/>
              </a:rPr>
              <a:t>interoperable</a:t>
            </a:r>
            <a:r>
              <a:rPr lang="en-GB">
                <a:latin typeface="Source Sans Pro"/>
                <a:ea typeface="Source Sans Pro"/>
                <a:cs typeface="Source Sans Pro"/>
                <a:sym typeface="Source Sans Pro"/>
              </a:rPr>
              <a:t>:</a:t>
            </a:r>
            <a:endParaRPr>
              <a:latin typeface="Source Sans Pro"/>
              <a:ea typeface="Source Sans Pro"/>
              <a:cs typeface="Source Sans Pro"/>
              <a:sym typeface="Source Sans Pro"/>
            </a:endParaRPr>
          </a:p>
          <a:p>
            <a:pPr indent="-342900" lvl="0" marL="457200" rtl="0" algn="l">
              <a:lnSpc>
                <a:spcPct val="137500"/>
              </a:lnSpc>
              <a:spcBef>
                <a:spcPts val="300"/>
              </a:spcBef>
              <a:spcAft>
                <a:spcPts val="0"/>
              </a:spcAft>
              <a:buSzPts val="1800"/>
              <a:buFont typeface="Source Sans Pro"/>
              <a:buChar char="➔"/>
            </a:pPr>
            <a:r>
              <a:rPr lang="en-GB">
                <a:latin typeface="Source Sans Pro"/>
                <a:ea typeface="Source Sans Pro"/>
                <a:cs typeface="Source Sans Pro"/>
                <a:sym typeface="Source Sans Pro"/>
              </a:rPr>
              <a:t>annotated within a specifically developed TEI-based  schema</a:t>
            </a:r>
            <a:endParaRPr>
              <a:latin typeface="Source Sans Pro"/>
              <a:ea typeface="Source Sans Pro"/>
              <a:cs typeface="Source Sans Pro"/>
              <a:sym typeface="Source Sans Pro"/>
            </a:endParaRPr>
          </a:p>
          <a:p>
            <a:pPr indent="0" lvl="0" marL="0" rtl="0" algn="l">
              <a:lnSpc>
                <a:spcPct val="137500"/>
              </a:lnSpc>
              <a:spcBef>
                <a:spcPts val="300"/>
              </a:spcBef>
              <a:spcAft>
                <a:spcPts val="0"/>
              </a:spcAft>
              <a:buNone/>
            </a:pPr>
            <a:r>
              <a:rPr lang="en-GB">
                <a:latin typeface="Source Sans Pro"/>
                <a:ea typeface="Source Sans Pro"/>
                <a:cs typeface="Source Sans Pro"/>
                <a:sym typeface="Source Sans Pro"/>
              </a:rPr>
              <a:t>The ParlaMint corpora are </a:t>
            </a:r>
            <a:r>
              <a:rPr b="1" lang="en-GB">
                <a:latin typeface="Source Sans Pro"/>
                <a:ea typeface="Source Sans Pro"/>
                <a:cs typeface="Source Sans Pro"/>
                <a:sym typeface="Source Sans Pro"/>
              </a:rPr>
              <a:t>comparable:</a:t>
            </a:r>
            <a:endParaRPr>
              <a:latin typeface="Source Sans Pro"/>
              <a:ea typeface="Source Sans Pro"/>
              <a:cs typeface="Source Sans Pro"/>
              <a:sym typeface="Source Sans Pro"/>
            </a:endParaRPr>
          </a:p>
          <a:p>
            <a:pPr indent="-342900" lvl="0" marL="457200" rtl="0" algn="l">
              <a:lnSpc>
                <a:spcPct val="137500"/>
              </a:lnSpc>
              <a:spcBef>
                <a:spcPts val="300"/>
              </a:spcBef>
              <a:spcAft>
                <a:spcPts val="0"/>
              </a:spcAft>
              <a:buSzPts val="1800"/>
              <a:buFont typeface="Source Sans Pro"/>
              <a:buChar char="➔"/>
            </a:pPr>
            <a:r>
              <a:rPr lang="en-GB">
                <a:latin typeface="Source Sans Pro"/>
                <a:ea typeface="Source Sans Pro"/>
                <a:cs typeface="Source Sans Pro"/>
                <a:sym typeface="Source Sans Pro"/>
              </a:rPr>
              <a:t>the same overlapping periods: 2015–2022</a:t>
            </a:r>
            <a:endParaRPr>
              <a:latin typeface="Source Sans Pro"/>
              <a:ea typeface="Source Sans Pro"/>
              <a:cs typeface="Source Sans Pro"/>
              <a:sym typeface="Source Sans Pro"/>
            </a:endParaRPr>
          </a:p>
          <a:p>
            <a:pPr indent="-342900" lvl="0" marL="457200" rtl="0" algn="l">
              <a:lnSpc>
                <a:spcPct val="137500"/>
              </a:lnSpc>
              <a:spcBef>
                <a:spcPts val="0"/>
              </a:spcBef>
              <a:spcAft>
                <a:spcPts val="0"/>
              </a:spcAft>
              <a:buSzPts val="1800"/>
              <a:buFont typeface="Source Sans Pro"/>
              <a:buChar char="➔"/>
            </a:pPr>
            <a:r>
              <a:rPr lang="en-GB">
                <a:latin typeface="Source Sans Pro"/>
                <a:ea typeface="Source Sans Pro"/>
                <a:cs typeface="Source Sans Pro"/>
                <a:sym typeface="Source Sans Pro"/>
              </a:rPr>
              <a:t>the same metadata (related to speakers, parties, sessions, reactions, etc.)</a:t>
            </a:r>
            <a:endParaRPr>
              <a:latin typeface="Source Sans Pro"/>
              <a:ea typeface="Source Sans Pro"/>
              <a:cs typeface="Source Sans Pro"/>
              <a:sym typeface="Source Sans Pro"/>
            </a:endParaRPr>
          </a:p>
          <a:p>
            <a:pPr indent="-342900" lvl="0" marL="457200" rtl="0" algn="l">
              <a:lnSpc>
                <a:spcPct val="137500"/>
              </a:lnSpc>
              <a:spcBef>
                <a:spcPts val="0"/>
              </a:spcBef>
              <a:spcAft>
                <a:spcPts val="0"/>
              </a:spcAft>
              <a:buSzPts val="1800"/>
              <a:buFont typeface="Source Sans Pro"/>
              <a:buChar char="➔"/>
            </a:pPr>
            <a:r>
              <a:rPr lang="en-GB">
                <a:latin typeface="Source Sans Pro"/>
                <a:ea typeface="Source Sans Pro"/>
                <a:cs typeface="Source Sans Pro"/>
                <a:sym typeface="Source Sans Pro"/>
              </a:rPr>
              <a:t>the same types of linguistic annotations</a:t>
            </a:r>
            <a:endParaRPr>
              <a:latin typeface="Source Sans Pro"/>
              <a:ea typeface="Source Sans Pro"/>
              <a:cs typeface="Source Sans Pro"/>
              <a:sym typeface="Source Sans Pro"/>
            </a:endParaRPr>
          </a:p>
          <a:p>
            <a:pPr indent="0" lvl="0" marL="0" rtl="0" algn="l">
              <a:lnSpc>
                <a:spcPct val="137500"/>
              </a:lnSpc>
              <a:spcBef>
                <a:spcPts val="300"/>
              </a:spcBef>
              <a:spcAft>
                <a:spcPts val="0"/>
              </a:spcAft>
              <a:buNone/>
            </a:pPr>
            <a:r>
              <a:rPr lang="en-GB">
                <a:latin typeface="Source Sans Pro"/>
                <a:ea typeface="Source Sans Pro"/>
                <a:cs typeface="Source Sans Pro"/>
                <a:sym typeface="Source Sans Pro"/>
              </a:rPr>
              <a:t>Interoperability and comparability are further increased also by </a:t>
            </a:r>
            <a:r>
              <a:rPr b="1" lang="en-GB">
                <a:latin typeface="Source Sans Pro"/>
                <a:ea typeface="Source Sans Pro"/>
                <a:cs typeface="Source Sans Pro"/>
                <a:sym typeface="Source Sans Pro"/>
              </a:rPr>
              <a:t>machine translations</a:t>
            </a:r>
            <a:r>
              <a:rPr lang="en-GB">
                <a:latin typeface="Source Sans Pro"/>
                <a:ea typeface="Source Sans Pro"/>
                <a:cs typeface="Source Sans Pro"/>
                <a:sym typeface="Source Sans Pro"/>
              </a:rPr>
              <a:t> into English.</a:t>
            </a:r>
            <a:endParaRPr>
              <a:latin typeface="Source Sans Pro"/>
              <a:ea typeface="Source Sans Pro"/>
              <a:cs typeface="Source Sans Pro"/>
              <a:sym typeface="Source Sans Pro"/>
            </a:endParaRPr>
          </a:p>
        </p:txBody>
      </p:sp>
      <p:pic>
        <p:nvPicPr>
          <p:cNvPr id="108" name="Google Shape;108;p20"/>
          <p:cNvPicPr preferRelativeResize="0"/>
          <p:nvPr/>
        </p:nvPicPr>
        <p:blipFill>
          <a:blip r:embed="rId4">
            <a:alphaModFix/>
          </a:blip>
          <a:stretch>
            <a:fillRect/>
          </a:stretch>
        </p:blipFill>
        <p:spPr>
          <a:xfrm>
            <a:off x="7324450" y="875050"/>
            <a:ext cx="1696700" cy="1696700"/>
          </a:xfrm>
          <a:prstGeom prst="rect">
            <a:avLst/>
          </a:prstGeom>
          <a:noFill/>
          <a:ln>
            <a:noFill/>
          </a:ln>
        </p:spPr>
      </p:pic>
      <p:sp>
        <p:nvSpPr>
          <p:cNvPr id="109" name="Google Shape;109;p20"/>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2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115" name="Google Shape;115;p21"/>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116" name="Google Shape;116;p21"/>
          <p:cNvPicPr preferRelativeResize="0"/>
          <p:nvPr/>
        </p:nvPicPr>
        <p:blipFill>
          <a:blip r:embed="rId3">
            <a:alphaModFix/>
          </a:blip>
          <a:stretch>
            <a:fillRect/>
          </a:stretch>
        </p:blipFill>
        <p:spPr>
          <a:xfrm>
            <a:off x="0" y="5769"/>
            <a:ext cx="9144000" cy="5143500"/>
          </a:xfrm>
          <a:prstGeom prst="rect">
            <a:avLst/>
          </a:prstGeom>
          <a:noFill/>
          <a:ln>
            <a:noFill/>
          </a:ln>
        </p:spPr>
      </p:pic>
      <p:sp>
        <p:nvSpPr>
          <p:cNvPr id="117" name="Google Shape;117;p21"/>
          <p:cNvSpPr txBox="1"/>
          <p:nvPr>
            <p:ph type="title"/>
          </p:nvPr>
        </p:nvSpPr>
        <p:spPr>
          <a:xfrm>
            <a:off x="311700" y="101050"/>
            <a:ext cx="8520600" cy="5727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GB" sz="3000">
                <a:solidFill>
                  <a:srgbClr val="07426E"/>
                </a:solidFill>
                <a:latin typeface="Source Sans Pro"/>
                <a:ea typeface="Source Sans Pro"/>
                <a:cs typeface="Source Sans Pro"/>
                <a:sym typeface="Source Sans Pro"/>
              </a:rPr>
              <a:t>ParlaMint: Interoperability and Comparability</a:t>
            </a:r>
            <a:endParaRPr b="1" sz="1600">
              <a:solidFill>
                <a:srgbClr val="07426E"/>
              </a:solidFill>
              <a:latin typeface="Source Sans Pro"/>
              <a:ea typeface="Source Sans Pro"/>
              <a:cs typeface="Source Sans Pro"/>
              <a:sym typeface="Source Sans Pro"/>
            </a:endParaRPr>
          </a:p>
        </p:txBody>
      </p:sp>
      <p:sp>
        <p:nvSpPr>
          <p:cNvPr id="118" name="Google Shape;118;p21"/>
          <p:cNvSpPr txBox="1"/>
          <p:nvPr>
            <p:ph idx="1" type="body"/>
          </p:nvPr>
        </p:nvSpPr>
        <p:spPr>
          <a:xfrm>
            <a:off x="359350" y="950350"/>
            <a:ext cx="8520600" cy="3657600"/>
          </a:xfrm>
          <a:prstGeom prst="rect">
            <a:avLst/>
          </a:prstGeom>
        </p:spPr>
        <p:txBody>
          <a:bodyPr anchorCtr="0" anchor="t" bIns="91425" lIns="91425" spcFirstLastPara="1" rIns="91425" wrap="square" tIns="91425">
            <a:noAutofit/>
          </a:bodyPr>
          <a:lstStyle/>
          <a:p>
            <a:pPr indent="0" lvl="0" marL="0" rtl="0" algn="l">
              <a:lnSpc>
                <a:spcPct val="137500"/>
              </a:lnSpc>
              <a:spcBef>
                <a:spcPts val="300"/>
              </a:spcBef>
              <a:spcAft>
                <a:spcPts val="0"/>
              </a:spcAft>
              <a:buClr>
                <a:schemeClr val="dk1"/>
              </a:buClr>
              <a:buSzPts val="1100"/>
              <a:buFont typeface="Arial"/>
              <a:buNone/>
            </a:pPr>
            <a:r>
              <a:rPr lang="en-GB" sz="2100">
                <a:solidFill>
                  <a:schemeClr val="accent5"/>
                </a:solidFill>
                <a:latin typeface="Source Sans Pro"/>
                <a:ea typeface="Source Sans Pro"/>
                <a:cs typeface="Source Sans Pro"/>
                <a:sym typeface="Source Sans Pro"/>
              </a:rPr>
              <a:t>ParlaMint at a Glance</a:t>
            </a:r>
            <a:endParaRPr sz="2100">
              <a:solidFill>
                <a:schemeClr val="accent5"/>
              </a:solidFill>
              <a:latin typeface="Source Sans Pro"/>
              <a:ea typeface="Source Sans Pro"/>
              <a:cs typeface="Source Sans Pro"/>
              <a:sym typeface="Source Sans Pro"/>
            </a:endParaRPr>
          </a:p>
          <a:p>
            <a:pPr indent="-361950" lvl="0" marL="457200" rtl="0" algn="l">
              <a:lnSpc>
                <a:spcPct val="137500"/>
              </a:lnSpc>
              <a:spcBef>
                <a:spcPts val="300"/>
              </a:spcBef>
              <a:spcAft>
                <a:spcPts val="0"/>
              </a:spcAft>
              <a:buSzPts val="2100"/>
              <a:buFont typeface="Source Sans Pro"/>
              <a:buChar char="●"/>
            </a:pPr>
            <a:r>
              <a:rPr lang="en-GB" sz="2100">
                <a:latin typeface="Source Sans Pro"/>
                <a:ea typeface="Source Sans Pro"/>
                <a:cs typeface="Source Sans Pro"/>
                <a:sym typeface="Source Sans Pro"/>
              </a:rPr>
              <a:t>More than 90 collaborators from more than 20 countries</a:t>
            </a:r>
            <a:endParaRPr sz="2100">
              <a:latin typeface="Source Sans Pro"/>
              <a:ea typeface="Source Sans Pro"/>
              <a:cs typeface="Source Sans Pro"/>
              <a:sym typeface="Source Sans Pro"/>
            </a:endParaRPr>
          </a:p>
          <a:p>
            <a:pPr indent="-361950" lvl="0" marL="457200" rtl="0" algn="l">
              <a:lnSpc>
                <a:spcPct val="137500"/>
              </a:lnSpc>
              <a:spcBef>
                <a:spcPts val="0"/>
              </a:spcBef>
              <a:spcAft>
                <a:spcPts val="0"/>
              </a:spcAft>
              <a:buSzPts val="2100"/>
              <a:buFont typeface="Source Sans Pro"/>
              <a:buChar char="●"/>
            </a:pPr>
            <a:r>
              <a:rPr lang="en-GB" sz="2100">
                <a:latin typeface="Source Sans Pro"/>
                <a:ea typeface="Source Sans Pro"/>
                <a:cs typeface="Source Sans Pro"/>
                <a:sym typeface="Source Sans Pro"/>
              </a:rPr>
              <a:t>Interoperable and comparable corpora for parliamentary</a:t>
            </a:r>
            <a:endParaRPr sz="2100">
              <a:latin typeface="Source Sans Pro"/>
              <a:ea typeface="Source Sans Pro"/>
              <a:cs typeface="Source Sans Pro"/>
              <a:sym typeface="Source Sans Pro"/>
            </a:endParaRPr>
          </a:p>
          <a:p>
            <a:pPr indent="0" lvl="0" marL="457200" rtl="0" algn="l">
              <a:lnSpc>
                <a:spcPct val="137500"/>
              </a:lnSpc>
              <a:spcBef>
                <a:spcPts val="300"/>
              </a:spcBef>
              <a:spcAft>
                <a:spcPts val="0"/>
              </a:spcAft>
              <a:buNone/>
            </a:pPr>
            <a:r>
              <a:rPr lang="en-GB" sz="2100">
                <a:latin typeface="Source Sans Pro"/>
                <a:ea typeface="Source Sans Pro"/>
                <a:cs typeface="Source Sans Pro"/>
                <a:sym typeface="Source Sans Pro"/>
              </a:rPr>
              <a:t>discourse.</a:t>
            </a:r>
            <a:endParaRPr sz="2100">
              <a:latin typeface="Source Sans Pro"/>
              <a:ea typeface="Source Sans Pro"/>
              <a:cs typeface="Source Sans Pro"/>
              <a:sym typeface="Source Sans Pro"/>
            </a:endParaRPr>
          </a:p>
          <a:p>
            <a:pPr indent="-361950" lvl="0" marL="457200" rtl="0" algn="l">
              <a:lnSpc>
                <a:spcPct val="137500"/>
              </a:lnSpc>
              <a:spcBef>
                <a:spcPts val="300"/>
              </a:spcBef>
              <a:spcAft>
                <a:spcPts val="0"/>
              </a:spcAft>
              <a:buSzPts val="2100"/>
              <a:buFont typeface="Source Sans Pro"/>
              <a:buChar char="●"/>
            </a:pPr>
            <a:r>
              <a:rPr lang="en-GB" sz="2100">
                <a:latin typeface="Source Sans Pro"/>
                <a:ea typeface="Source Sans Pro"/>
                <a:cs typeface="Source Sans Pro"/>
                <a:sym typeface="Source Sans Pro"/>
              </a:rPr>
              <a:t>Corpora contain </a:t>
            </a:r>
            <a:r>
              <a:rPr lang="en-GB" sz="2100" u="sng">
                <a:latin typeface="Source Sans Pro"/>
                <a:ea typeface="Source Sans Pro"/>
                <a:cs typeface="Source Sans Pro"/>
                <a:sym typeface="Source Sans Pro"/>
              </a:rPr>
              <a:t>more than 1 billion words</a:t>
            </a:r>
            <a:r>
              <a:rPr lang="en-GB" sz="2100">
                <a:latin typeface="Source Sans Pro"/>
                <a:ea typeface="Source Sans Pro"/>
                <a:cs typeface="Source Sans Pro"/>
                <a:sym typeface="Source Sans Pro"/>
              </a:rPr>
              <a:t>.</a:t>
            </a:r>
            <a:endParaRPr sz="2100">
              <a:latin typeface="Source Sans Pro"/>
              <a:ea typeface="Source Sans Pro"/>
              <a:cs typeface="Source Sans Pro"/>
              <a:sym typeface="Source Sans Pro"/>
            </a:endParaRPr>
          </a:p>
          <a:p>
            <a:pPr indent="-361950" lvl="0" marL="457200" rtl="0" algn="l">
              <a:lnSpc>
                <a:spcPct val="137500"/>
              </a:lnSpc>
              <a:spcBef>
                <a:spcPts val="0"/>
              </a:spcBef>
              <a:spcAft>
                <a:spcPts val="0"/>
              </a:spcAft>
              <a:buSzPts val="2100"/>
              <a:buFont typeface="Source Sans Pro"/>
              <a:buChar char="●"/>
            </a:pPr>
            <a:r>
              <a:rPr lang="en-GB" sz="2100">
                <a:latin typeface="Source Sans Pro"/>
                <a:ea typeface="Source Sans Pro"/>
                <a:cs typeface="Source Sans Pro"/>
                <a:sym typeface="Source Sans Pro"/>
              </a:rPr>
              <a:t>Enriched with linguistic annotations, named entities, and speaker metadata.</a:t>
            </a:r>
            <a:endParaRPr sz="2100">
              <a:latin typeface="Source Sans Pro"/>
              <a:ea typeface="Source Sans Pro"/>
              <a:cs typeface="Source Sans Pro"/>
              <a:sym typeface="Source Sans Pro"/>
            </a:endParaRPr>
          </a:p>
          <a:p>
            <a:pPr indent="-361950" lvl="0" marL="457200" rtl="0" algn="l">
              <a:lnSpc>
                <a:spcPct val="137500"/>
              </a:lnSpc>
              <a:spcBef>
                <a:spcPts val="0"/>
              </a:spcBef>
              <a:spcAft>
                <a:spcPts val="0"/>
              </a:spcAft>
              <a:buSzPts val="2100"/>
              <a:buFont typeface="Source Sans Pro"/>
              <a:buChar char="●"/>
            </a:pPr>
            <a:r>
              <a:rPr lang="en-GB" sz="2100">
                <a:latin typeface="Source Sans Pro"/>
                <a:ea typeface="Source Sans Pro"/>
                <a:cs typeface="Source Sans Pro"/>
                <a:sym typeface="Source Sans Pro"/>
              </a:rPr>
              <a:t>Enables transnational, cross-lingual, and multidisciplinary analyses.</a:t>
            </a:r>
            <a:endParaRPr sz="2100">
              <a:latin typeface="Source Sans Pro"/>
              <a:ea typeface="Source Sans Pro"/>
              <a:cs typeface="Source Sans Pro"/>
              <a:sym typeface="Source Sans Pro"/>
            </a:endParaRPr>
          </a:p>
          <a:p>
            <a:pPr indent="0" lvl="0" marL="0" rtl="0" algn="l">
              <a:lnSpc>
                <a:spcPct val="137500"/>
              </a:lnSpc>
              <a:spcBef>
                <a:spcPts val="300"/>
              </a:spcBef>
              <a:spcAft>
                <a:spcPts val="0"/>
              </a:spcAft>
              <a:buNone/>
            </a:pPr>
            <a:r>
              <a:t/>
            </a:r>
            <a:endParaRPr>
              <a:latin typeface="Source Sans Pro"/>
              <a:ea typeface="Source Sans Pro"/>
              <a:cs typeface="Source Sans Pro"/>
              <a:sym typeface="Source Sans Pro"/>
            </a:endParaRPr>
          </a:p>
        </p:txBody>
      </p:sp>
      <p:pic>
        <p:nvPicPr>
          <p:cNvPr id="119" name="Google Shape;119;p21"/>
          <p:cNvPicPr preferRelativeResize="0"/>
          <p:nvPr/>
        </p:nvPicPr>
        <p:blipFill>
          <a:blip r:embed="rId4">
            <a:alphaModFix/>
          </a:blip>
          <a:stretch>
            <a:fillRect/>
          </a:stretch>
        </p:blipFill>
        <p:spPr>
          <a:xfrm>
            <a:off x="7324450" y="875050"/>
            <a:ext cx="1696700" cy="1696700"/>
          </a:xfrm>
          <a:prstGeom prst="rect">
            <a:avLst/>
          </a:prstGeom>
          <a:noFill/>
          <a:ln>
            <a:noFill/>
          </a:ln>
        </p:spPr>
      </p:pic>
      <p:sp>
        <p:nvSpPr>
          <p:cNvPr id="120" name="Google Shape;120;p21"/>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2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126" name="Google Shape;126;p22"/>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127" name="Google Shape;127;p22"/>
          <p:cNvPicPr preferRelativeResize="0"/>
          <p:nvPr/>
        </p:nvPicPr>
        <p:blipFill>
          <a:blip r:embed="rId3">
            <a:alphaModFix/>
          </a:blip>
          <a:stretch>
            <a:fillRect/>
          </a:stretch>
        </p:blipFill>
        <p:spPr>
          <a:xfrm>
            <a:off x="0" y="0"/>
            <a:ext cx="9144000" cy="5143500"/>
          </a:xfrm>
          <a:prstGeom prst="rect">
            <a:avLst/>
          </a:prstGeom>
          <a:noFill/>
          <a:ln>
            <a:noFill/>
          </a:ln>
        </p:spPr>
      </p:pic>
      <p:sp>
        <p:nvSpPr>
          <p:cNvPr id="128" name="Google Shape;128;p22"/>
          <p:cNvSpPr txBox="1"/>
          <p:nvPr>
            <p:ph type="title"/>
          </p:nvPr>
        </p:nvSpPr>
        <p:spPr>
          <a:xfrm>
            <a:off x="265850" y="74650"/>
            <a:ext cx="8520600" cy="5727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GB" sz="3200">
                <a:solidFill>
                  <a:srgbClr val="07426E"/>
                </a:solidFill>
                <a:latin typeface="Source Sans Pro"/>
                <a:ea typeface="Source Sans Pro"/>
                <a:cs typeface="Source Sans Pro"/>
                <a:sym typeface="Source Sans Pro"/>
              </a:rPr>
              <a:t>ParlaMint: How to Access the Data</a:t>
            </a:r>
            <a:endParaRPr b="1" sz="1800">
              <a:solidFill>
                <a:srgbClr val="07426E"/>
              </a:solidFill>
              <a:latin typeface="Source Sans Pro"/>
              <a:ea typeface="Source Sans Pro"/>
              <a:cs typeface="Source Sans Pro"/>
              <a:sym typeface="Source Sans Pro"/>
            </a:endParaRPr>
          </a:p>
        </p:txBody>
      </p:sp>
      <p:sp>
        <p:nvSpPr>
          <p:cNvPr id="129" name="Google Shape;129;p22"/>
          <p:cNvSpPr txBox="1"/>
          <p:nvPr>
            <p:ph idx="1" type="body"/>
          </p:nvPr>
        </p:nvSpPr>
        <p:spPr>
          <a:xfrm>
            <a:off x="359350" y="789125"/>
            <a:ext cx="8661900" cy="3819000"/>
          </a:xfrm>
          <a:prstGeom prst="rect">
            <a:avLst/>
          </a:prstGeom>
        </p:spPr>
        <p:txBody>
          <a:bodyPr anchorCtr="0" anchor="t" bIns="91425" lIns="91425" spcFirstLastPara="1" rIns="91425" wrap="square" tIns="91425">
            <a:noAutofit/>
          </a:bodyPr>
          <a:lstStyle/>
          <a:p>
            <a:pPr indent="-361950" lvl="0" marL="457200" rtl="0" algn="l">
              <a:lnSpc>
                <a:spcPct val="137500"/>
              </a:lnSpc>
              <a:spcBef>
                <a:spcPts val="300"/>
              </a:spcBef>
              <a:spcAft>
                <a:spcPts val="0"/>
              </a:spcAft>
              <a:buSzPts val="2100"/>
              <a:buFont typeface="Source Sans Pro"/>
              <a:buChar char="●"/>
            </a:pPr>
            <a:r>
              <a:rPr lang="en-GB" sz="2100">
                <a:latin typeface="Source Sans Pro"/>
                <a:ea typeface="Source Sans Pro"/>
                <a:cs typeface="Source Sans Pro"/>
                <a:sym typeface="Source Sans Pro"/>
              </a:rPr>
              <a:t>More information -&gt; </a:t>
            </a:r>
            <a:r>
              <a:rPr lang="en-GB" sz="2100" u="sng">
                <a:solidFill>
                  <a:schemeClr val="hlink"/>
                </a:solidFill>
                <a:latin typeface="Source Sans Pro"/>
                <a:ea typeface="Source Sans Pro"/>
                <a:cs typeface="Source Sans Pro"/>
                <a:sym typeface="Source Sans Pro"/>
                <a:hlinkClick r:id="rId4"/>
              </a:rPr>
              <a:t>ParlaMint website</a:t>
            </a:r>
            <a:endParaRPr sz="2100">
              <a:latin typeface="Source Sans Pro"/>
              <a:ea typeface="Source Sans Pro"/>
              <a:cs typeface="Source Sans Pro"/>
              <a:sym typeface="Source Sans Pro"/>
            </a:endParaRPr>
          </a:p>
          <a:p>
            <a:pPr indent="-361950" lvl="0" marL="457200" rtl="0" algn="l">
              <a:lnSpc>
                <a:spcPct val="137500"/>
              </a:lnSpc>
              <a:spcBef>
                <a:spcPts val="0"/>
              </a:spcBef>
              <a:spcAft>
                <a:spcPts val="0"/>
              </a:spcAft>
              <a:buSzPts val="2100"/>
              <a:buFont typeface="Source Sans Pro"/>
              <a:buChar char="●"/>
            </a:pPr>
            <a:r>
              <a:rPr lang="en-GB" sz="2100">
                <a:latin typeface="Source Sans Pro"/>
                <a:ea typeface="Source Sans Pro"/>
                <a:cs typeface="Source Sans Pro"/>
                <a:sym typeface="Source Sans Pro"/>
              </a:rPr>
              <a:t>Publication: </a:t>
            </a:r>
            <a:r>
              <a:rPr i="1" lang="en-GB" sz="2100">
                <a:latin typeface="Source Sans Pro"/>
                <a:ea typeface="Source Sans Pro"/>
                <a:cs typeface="Source Sans Pro"/>
                <a:sym typeface="Source Sans Pro"/>
              </a:rPr>
              <a:t>Tomaž Erjavec et al.</a:t>
            </a:r>
            <a:r>
              <a:rPr lang="en-GB" sz="2100">
                <a:latin typeface="Source Sans Pro"/>
                <a:ea typeface="Source Sans Pro"/>
                <a:cs typeface="Source Sans Pro"/>
                <a:sym typeface="Source Sans Pro"/>
              </a:rPr>
              <a:t> </a:t>
            </a:r>
            <a:r>
              <a:rPr b="1" lang="en-GB" sz="2100">
                <a:latin typeface="Source Sans Pro"/>
                <a:ea typeface="Source Sans Pro"/>
                <a:cs typeface="Source Sans Pro"/>
                <a:sym typeface="Source Sans Pro"/>
              </a:rPr>
              <a:t>ParlaMint II: advancing comparable parliamentary corpora across Europe. </a:t>
            </a:r>
            <a:r>
              <a:rPr lang="en-GB" sz="2100">
                <a:latin typeface="Source Sans Pro"/>
                <a:ea typeface="Source Sans Pro"/>
                <a:cs typeface="Source Sans Pro"/>
                <a:sym typeface="Source Sans Pro"/>
              </a:rPr>
              <a:t>In LRE journal, </a:t>
            </a:r>
            <a:r>
              <a:rPr lang="en-GB" sz="2100" u="sng">
                <a:solidFill>
                  <a:schemeClr val="hlink"/>
                </a:solidFill>
                <a:latin typeface="Source Sans Pro"/>
                <a:ea typeface="Source Sans Pro"/>
                <a:cs typeface="Source Sans Pro"/>
                <a:sym typeface="Source Sans Pro"/>
                <a:hlinkClick r:id="rId5"/>
              </a:rPr>
              <a:t>https://doi.org/10.1007/s10579-024-09798-w</a:t>
            </a:r>
            <a:endParaRPr sz="2100">
              <a:latin typeface="Source Sans Pro"/>
              <a:ea typeface="Source Sans Pro"/>
              <a:cs typeface="Source Sans Pro"/>
              <a:sym typeface="Source Sans Pro"/>
            </a:endParaRPr>
          </a:p>
          <a:p>
            <a:pPr indent="-361950" lvl="0" marL="457200" rtl="0" algn="l">
              <a:lnSpc>
                <a:spcPct val="137500"/>
              </a:lnSpc>
              <a:spcBef>
                <a:spcPts val="0"/>
              </a:spcBef>
              <a:spcAft>
                <a:spcPts val="0"/>
              </a:spcAft>
              <a:buSzPts val="2100"/>
              <a:buFont typeface="Source Sans Pro"/>
              <a:buChar char="●"/>
            </a:pPr>
            <a:r>
              <a:rPr lang="en-GB" sz="2100">
                <a:latin typeface="Source Sans Pro"/>
                <a:ea typeface="Source Sans Pro"/>
                <a:cs typeface="Source Sans Pro"/>
                <a:sym typeface="Source Sans Pro"/>
              </a:rPr>
              <a:t>For developers and data scientists:</a:t>
            </a:r>
            <a:endParaRPr sz="2100">
              <a:latin typeface="Source Sans Pro"/>
              <a:ea typeface="Source Sans Pro"/>
              <a:cs typeface="Source Sans Pro"/>
              <a:sym typeface="Source Sans Pro"/>
            </a:endParaRPr>
          </a:p>
          <a:p>
            <a:pPr indent="-361950" lvl="1" marL="914400" rtl="0" algn="l">
              <a:lnSpc>
                <a:spcPct val="137500"/>
              </a:lnSpc>
              <a:spcBef>
                <a:spcPts val="0"/>
              </a:spcBef>
              <a:spcAft>
                <a:spcPts val="0"/>
              </a:spcAft>
              <a:buSzPts val="2100"/>
              <a:buFont typeface="Source Sans Pro"/>
              <a:buChar char="○"/>
            </a:pPr>
            <a:r>
              <a:rPr lang="en-GB" sz="2100" u="sng">
                <a:solidFill>
                  <a:schemeClr val="hlink"/>
                </a:solidFill>
                <a:latin typeface="Source Sans Pro"/>
                <a:ea typeface="Source Sans Pro"/>
                <a:cs typeface="Source Sans Pro"/>
                <a:sym typeface="Source Sans Pro"/>
                <a:hlinkClick r:id="rId6"/>
              </a:rPr>
              <a:t>GitHub Repository</a:t>
            </a:r>
            <a:r>
              <a:rPr lang="en-GB" sz="2100">
                <a:latin typeface="Source Sans Pro"/>
                <a:ea typeface="Source Sans Pro"/>
                <a:cs typeface="Source Sans Pro"/>
                <a:sym typeface="Source Sans Pro"/>
              </a:rPr>
              <a:t>:  samples, encoding guidelines, XML schema, validation</a:t>
            </a:r>
            <a:r>
              <a:rPr lang="en-GB" sz="2100">
                <a:latin typeface="Source Sans Pro"/>
                <a:ea typeface="Source Sans Pro"/>
                <a:cs typeface="Source Sans Pro"/>
                <a:sym typeface="Source Sans Pro"/>
              </a:rPr>
              <a:t>...</a:t>
            </a:r>
            <a:r>
              <a:rPr lang="en-GB" sz="2100">
                <a:latin typeface="Source Sans Pro"/>
                <a:ea typeface="Source Sans Pro"/>
                <a:cs typeface="Source Sans Pro"/>
                <a:sym typeface="Source Sans Pro"/>
              </a:rPr>
              <a:t> </a:t>
            </a:r>
            <a:endParaRPr sz="2100">
              <a:latin typeface="Source Sans Pro"/>
              <a:ea typeface="Source Sans Pro"/>
              <a:cs typeface="Source Sans Pro"/>
              <a:sym typeface="Source Sans Pro"/>
            </a:endParaRPr>
          </a:p>
          <a:p>
            <a:pPr indent="-361950" lvl="1" marL="914400" rtl="0" algn="l">
              <a:lnSpc>
                <a:spcPct val="137500"/>
              </a:lnSpc>
              <a:spcBef>
                <a:spcPts val="0"/>
              </a:spcBef>
              <a:spcAft>
                <a:spcPts val="0"/>
              </a:spcAft>
              <a:buSzPts val="2100"/>
              <a:buFont typeface="Source Sans Pro"/>
              <a:buChar char="○"/>
            </a:pPr>
            <a:r>
              <a:rPr lang="en-GB" sz="2100" u="sng">
                <a:solidFill>
                  <a:schemeClr val="hlink"/>
                </a:solidFill>
                <a:latin typeface="Source Sans Pro"/>
                <a:ea typeface="Source Sans Pro"/>
                <a:cs typeface="Source Sans Pro"/>
                <a:sym typeface="Source Sans Pro"/>
                <a:hlinkClick r:id="rId7"/>
              </a:rPr>
              <a:t>Structure and Encoding</a:t>
            </a:r>
            <a:r>
              <a:rPr lang="en-GB" sz="2100">
                <a:latin typeface="Source Sans Pro"/>
                <a:ea typeface="Source Sans Pro"/>
                <a:cs typeface="Source Sans Pro"/>
                <a:sym typeface="Source Sans Pro"/>
              </a:rPr>
              <a:t>: TEI specifications in XML format</a:t>
            </a:r>
            <a:endParaRPr sz="2100">
              <a:latin typeface="Source Sans Pro"/>
              <a:ea typeface="Source Sans Pro"/>
              <a:cs typeface="Source Sans Pro"/>
              <a:sym typeface="Source Sans Pro"/>
            </a:endParaRPr>
          </a:p>
          <a:p>
            <a:pPr indent="0" lvl="0" marL="0" rtl="0" algn="l">
              <a:lnSpc>
                <a:spcPct val="137500"/>
              </a:lnSpc>
              <a:spcBef>
                <a:spcPts val="300"/>
              </a:spcBef>
              <a:spcAft>
                <a:spcPts val="0"/>
              </a:spcAft>
              <a:buNone/>
            </a:pPr>
            <a:r>
              <a:t/>
            </a:r>
            <a:endParaRPr>
              <a:latin typeface="Source Sans Pro"/>
              <a:ea typeface="Source Sans Pro"/>
              <a:cs typeface="Source Sans Pro"/>
              <a:sym typeface="Source Sans Pro"/>
            </a:endParaRPr>
          </a:p>
          <a:p>
            <a:pPr indent="0" lvl="0" marL="914400" rtl="0" algn="l">
              <a:lnSpc>
                <a:spcPct val="137500"/>
              </a:lnSpc>
              <a:spcBef>
                <a:spcPts val="300"/>
              </a:spcBef>
              <a:spcAft>
                <a:spcPts val="0"/>
              </a:spcAft>
              <a:buNone/>
            </a:pPr>
            <a:r>
              <a:t/>
            </a:r>
            <a:endParaRPr>
              <a:latin typeface="Source Sans Pro"/>
              <a:ea typeface="Source Sans Pro"/>
              <a:cs typeface="Source Sans Pro"/>
              <a:sym typeface="Source Sans Pro"/>
            </a:endParaRPr>
          </a:p>
          <a:p>
            <a:pPr indent="0" lvl="0" marL="0" rtl="0" algn="l">
              <a:lnSpc>
                <a:spcPct val="137500"/>
              </a:lnSpc>
              <a:spcBef>
                <a:spcPts val="300"/>
              </a:spcBef>
              <a:spcAft>
                <a:spcPts val="0"/>
              </a:spcAft>
              <a:buNone/>
            </a:pPr>
            <a:r>
              <a:t/>
            </a:r>
            <a:endParaRPr>
              <a:latin typeface="Source Sans Pro"/>
              <a:ea typeface="Source Sans Pro"/>
              <a:cs typeface="Source Sans Pro"/>
              <a:sym typeface="Source Sans Pro"/>
            </a:endParaRPr>
          </a:p>
          <a:p>
            <a:pPr indent="0" lvl="0" marL="0" rtl="0" algn="l">
              <a:lnSpc>
                <a:spcPct val="137500"/>
              </a:lnSpc>
              <a:spcBef>
                <a:spcPts val="300"/>
              </a:spcBef>
              <a:spcAft>
                <a:spcPts val="0"/>
              </a:spcAft>
              <a:buNone/>
            </a:pPr>
            <a:r>
              <a:t/>
            </a:r>
            <a:endParaRPr>
              <a:latin typeface="Source Sans Pro"/>
              <a:ea typeface="Source Sans Pro"/>
              <a:cs typeface="Source Sans Pro"/>
              <a:sym typeface="Source Sans Pro"/>
            </a:endParaRPr>
          </a:p>
        </p:txBody>
      </p:sp>
      <p:pic>
        <p:nvPicPr>
          <p:cNvPr id="130" name="Google Shape;130;p22"/>
          <p:cNvPicPr preferRelativeResize="0"/>
          <p:nvPr/>
        </p:nvPicPr>
        <p:blipFill>
          <a:blip r:embed="rId8">
            <a:alphaModFix/>
          </a:blip>
          <a:stretch>
            <a:fillRect/>
          </a:stretch>
        </p:blipFill>
        <p:spPr>
          <a:xfrm>
            <a:off x="7791750" y="32775"/>
            <a:ext cx="1300325" cy="1300325"/>
          </a:xfrm>
          <a:prstGeom prst="rect">
            <a:avLst/>
          </a:prstGeom>
          <a:noFill/>
          <a:ln>
            <a:noFill/>
          </a:ln>
        </p:spPr>
      </p:pic>
      <p:sp>
        <p:nvSpPr>
          <p:cNvPr id="131" name="Google Shape;131;p22"/>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sp>
        <p:nvSpPr>
          <p:cNvPr id="136" name="Google Shape;136;p2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137" name="Google Shape;137;p23"/>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138" name="Google Shape;138;p23"/>
          <p:cNvPicPr preferRelativeResize="0"/>
          <p:nvPr/>
        </p:nvPicPr>
        <p:blipFill>
          <a:blip r:embed="rId3">
            <a:alphaModFix/>
          </a:blip>
          <a:stretch>
            <a:fillRect/>
          </a:stretch>
        </p:blipFill>
        <p:spPr>
          <a:xfrm>
            <a:off x="0" y="0"/>
            <a:ext cx="9144000" cy="5143500"/>
          </a:xfrm>
          <a:prstGeom prst="rect">
            <a:avLst/>
          </a:prstGeom>
          <a:noFill/>
          <a:ln>
            <a:noFill/>
          </a:ln>
        </p:spPr>
      </p:pic>
      <p:sp>
        <p:nvSpPr>
          <p:cNvPr id="139" name="Google Shape;139;p23"/>
          <p:cNvSpPr txBox="1"/>
          <p:nvPr>
            <p:ph type="title"/>
          </p:nvPr>
        </p:nvSpPr>
        <p:spPr>
          <a:xfrm>
            <a:off x="254300" y="54900"/>
            <a:ext cx="8520600" cy="5727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GB" sz="3200">
                <a:solidFill>
                  <a:srgbClr val="07426E"/>
                </a:solidFill>
                <a:latin typeface="Source Sans Pro"/>
                <a:ea typeface="Source Sans Pro"/>
                <a:cs typeface="Source Sans Pro"/>
                <a:sym typeface="Source Sans Pro"/>
              </a:rPr>
              <a:t>ParlaMint: How to Access the Data</a:t>
            </a:r>
            <a:endParaRPr b="1" sz="1800">
              <a:solidFill>
                <a:srgbClr val="07426E"/>
              </a:solidFill>
              <a:latin typeface="Source Sans Pro"/>
              <a:ea typeface="Source Sans Pro"/>
              <a:cs typeface="Source Sans Pro"/>
              <a:sym typeface="Source Sans Pro"/>
            </a:endParaRPr>
          </a:p>
          <a:p>
            <a:pPr indent="0" lvl="0" marL="0" rtl="0" algn="l">
              <a:lnSpc>
                <a:spcPct val="115000"/>
              </a:lnSpc>
              <a:spcBef>
                <a:spcPts val="0"/>
              </a:spcBef>
              <a:spcAft>
                <a:spcPts val="0"/>
              </a:spcAft>
              <a:buNone/>
            </a:pPr>
            <a:r>
              <a:t/>
            </a:r>
            <a:endParaRPr b="1" sz="3200">
              <a:solidFill>
                <a:srgbClr val="07426E"/>
              </a:solidFill>
              <a:latin typeface="Source Sans Pro"/>
              <a:ea typeface="Source Sans Pro"/>
              <a:cs typeface="Source Sans Pro"/>
              <a:sym typeface="Source Sans Pro"/>
            </a:endParaRPr>
          </a:p>
        </p:txBody>
      </p:sp>
      <p:sp>
        <p:nvSpPr>
          <p:cNvPr id="140" name="Google Shape;140;p23"/>
          <p:cNvSpPr txBox="1"/>
          <p:nvPr>
            <p:ph idx="1" type="body"/>
          </p:nvPr>
        </p:nvSpPr>
        <p:spPr>
          <a:xfrm>
            <a:off x="359350" y="724175"/>
            <a:ext cx="8520600" cy="3883800"/>
          </a:xfrm>
          <a:prstGeom prst="rect">
            <a:avLst/>
          </a:prstGeom>
        </p:spPr>
        <p:txBody>
          <a:bodyPr anchorCtr="0" anchor="t" bIns="91425" lIns="91425" spcFirstLastPara="1" rIns="91425" wrap="square" tIns="91425">
            <a:noAutofit/>
          </a:bodyPr>
          <a:lstStyle/>
          <a:p>
            <a:pPr indent="0" lvl="0" marL="0" rtl="0" algn="l">
              <a:lnSpc>
                <a:spcPct val="137500"/>
              </a:lnSpc>
              <a:spcBef>
                <a:spcPts val="300"/>
              </a:spcBef>
              <a:spcAft>
                <a:spcPts val="0"/>
              </a:spcAft>
              <a:buNone/>
            </a:pPr>
            <a:r>
              <a:rPr lang="en-GB" sz="1900">
                <a:latin typeface="Source Sans Pro"/>
                <a:ea typeface="Source Sans Pro"/>
                <a:cs typeface="Source Sans Pro"/>
                <a:sym typeface="Source Sans Pro"/>
              </a:rPr>
              <a:t>Publicly available with a </a:t>
            </a:r>
            <a:r>
              <a:rPr i="1" lang="en-GB" sz="1900">
                <a:latin typeface="Source Sans Pro"/>
                <a:ea typeface="Source Sans Pro"/>
                <a:cs typeface="Source Sans Pro"/>
                <a:sym typeface="Source Sans Pro"/>
              </a:rPr>
              <a:t>CC BY license</a:t>
            </a:r>
            <a:r>
              <a:rPr lang="en-GB" sz="1900">
                <a:latin typeface="Source Sans Pro"/>
                <a:ea typeface="Source Sans Pro"/>
                <a:cs typeface="Source Sans Pro"/>
                <a:sym typeface="Source Sans Pro"/>
              </a:rPr>
              <a:t> through </a:t>
            </a:r>
            <a:r>
              <a:rPr lang="en-GB" sz="1900" u="sng">
                <a:solidFill>
                  <a:schemeClr val="hlink"/>
                </a:solidFill>
                <a:latin typeface="Source Sans Pro"/>
                <a:ea typeface="Source Sans Pro"/>
                <a:cs typeface="Source Sans Pro"/>
                <a:sym typeface="Source Sans Pro"/>
                <a:hlinkClick r:id="rId4"/>
              </a:rPr>
              <a:t>CLARIN.SI</a:t>
            </a:r>
            <a:r>
              <a:rPr lang="en-GB" sz="1900">
                <a:latin typeface="Source Sans Pro"/>
                <a:ea typeface="Source Sans Pro"/>
                <a:cs typeface="Source Sans Pro"/>
                <a:sym typeface="Source Sans Pro"/>
              </a:rPr>
              <a:t>:</a:t>
            </a:r>
            <a:endParaRPr sz="1900">
              <a:latin typeface="Source Sans Pro"/>
              <a:ea typeface="Source Sans Pro"/>
              <a:cs typeface="Source Sans Pro"/>
              <a:sym typeface="Source Sans Pro"/>
            </a:endParaRPr>
          </a:p>
          <a:p>
            <a:pPr indent="-349250" lvl="1" marL="457200" rtl="0" algn="l">
              <a:lnSpc>
                <a:spcPct val="137500"/>
              </a:lnSpc>
              <a:spcBef>
                <a:spcPts val="300"/>
              </a:spcBef>
              <a:spcAft>
                <a:spcPts val="0"/>
              </a:spcAft>
              <a:buSzPts val="1900"/>
              <a:buFont typeface="Source Sans Pro"/>
              <a:buChar char="○"/>
            </a:pPr>
            <a:r>
              <a:rPr lang="en-GB" sz="1900">
                <a:latin typeface="Source Sans Pro"/>
                <a:ea typeface="Source Sans Pro"/>
                <a:cs typeface="Source Sans Pro"/>
                <a:sym typeface="Source Sans Pro"/>
              </a:rPr>
              <a:t>The data include the </a:t>
            </a:r>
            <a:r>
              <a:rPr i="1" lang="en-GB" sz="1900">
                <a:latin typeface="Source Sans Pro"/>
                <a:ea typeface="Source Sans Pro"/>
                <a:cs typeface="Source Sans Pro"/>
                <a:sym typeface="Source Sans Pro"/>
              </a:rPr>
              <a:t>term, session</a:t>
            </a:r>
            <a:r>
              <a:rPr lang="en-GB" sz="1900">
                <a:latin typeface="Source Sans Pro"/>
                <a:ea typeface="Source Sans Pro"/>
                <a:cs typeface="Source Sans Pro"/>
                <a:sym typeface="Source Sans Pro"/>
              </a:rPr>
              <a:t> and </a:t>
            </a:r>
            <a:r>
              <a:rPr i="1" lang="en-GB" sz="1900">
                <a:latin typeface="Source Sans Pro"/>
                <a:ea typeface="Source Sans Pro"/>
                <a:cs typeface="Source Sans Pro"/>
                <a:sym typeface="Source Sans Pro"/>
              </a:rPr>
              <a:t>meeting</a:t>
            </a:r>
            <a:endParaRPr i="1" sz="1900">
              <a:latin typeface="Source Sans Pro"/>
              <a:ea typeface="Source Sans Pro"/>
              <a:cs typeface="Source Sans Pro"/>
              <a:sym typeface="Source Sans Pro"/>
            </a:endParaRPr>
          </a:p>
          <a:p>
            <a:pPr indent="-349250" lvl="1" marL="457200" rtl="0" algn="l">
              <a:lnSpc>
                <a:spcPct val="137500"/>
              </a:lnSpc>
              <a:spcBef>
                <a:spcPts val="0"/>
              </a:spcBef>
              <a:spcAft>
                <a:spcPts val="0"/>
              </a:spcAft>
              <a:buSzPts val="1900"/>
              <a:buFont typeface="Source Sans Pro"/>
              <a:buChar char="○"/>
            </a:pPr>
            <a:r>
              <a:rPr lang="en-GB" sz="1900">
                <a:latin typeface="Source Sans Pro"/>
                <a:ea typeface="Source Sans Pro"/>
                <a:cs typeface="Source Sans Pro"/>
                <a:sym typeface="Source Sans Pro"/>
              </a:rPr>
              <a:t>Speeches are marked by the speaker and their role </a:t>
            </a:r>
            <a:endParaRPr sz="1900">
              <a:latin typeface="Source Sans Pro"/>
              <a:ea typeface="Source Sans Pro"/>
              <a:cs typeface="Source Sans Pro"/>
              <a:sym typeface="Source Sans Pro"/>
            </a:endParaRPr>
          </a:p>
          <a:p>
            <a:pPr indent="0" lvl="0" marL="457200" rtl="0" algn="l">
              <a:lnSpc>
                <a:spcPct val="137500"/>
              </a:lnSpc>
              <a:spcBef>
                <a:spcPts val="300"/>
              </a:spcBef>
              <a:spcAft>
                <a:spcPts val="0"/>
              </a:spcAft>
              <a:buNone/>
            </a:pPr>
            <a:r>
              <a:rPr lang="en-GB" sz="1900">
                <a:latin typeface="Source Sans Pro"/>
                <a:ea typeface="Source Sans Pro"/>
                <a:cs typeface="Source Sans Pro"/>
                <a:sym typeface="Source Sans Pro"/>
              </a:rPr>
              <a:t>(e.g. </a:t>
            </a:r>
            <a:r>
              <a:rPr i="1" lang="en-GB" sz="1900">
                <a:latin typeface="Source Sans Pro"/>
                <a:ea typeface="Source Sans Pro"/>
                <a:cs typeface="Source Sans Pro"/>
                <a:sym typeface="Source Sans Pro"/>
              </a:rPr>
              <a:t>chair, regular speaker</a:t>
            </a:r>
            <a:r>
              <a:rPr lang="en-GB" sz="1900">
                <a:latin typeface="Source Sans Pro"/>
                <a:ea typeface="Source Sans Pro"/>
                <a:cs typeface="Source Sans Pro"/>
                <a:sym typeface="Source Sans Pro"/>
              </a:rPr>
              <a:t>) and top level topic</a:t>
            </a:r>
            <a:endParaRPr sz="1900">
              <a:latin typeface="Source Sans Pro"/>
              <a:ea typeface="Source Sans Pro"/>
              <a:cs typeface="Source Sans Pro"/>
              <a:sym typeface="Source Sans Pro"/>
            </a:endParaRPr>
          </a:p>
          <a:p>
            <a:pPr indent="-349250" lvl="1" marL="457200" rtl="0" algn="l">
              <a:lnSpc>
                <a:spcPct val="137500"/>
              </a:lnSpc>
              <a:spcBef>
                <a:spcPts val="300"/>
              </a:spcBef>
              <a:spcAft>
                <a:spcPts val="0"/>
              </a:spcAft>
              <a:buSzPts val="1900"/>
              <a:buFont typeface="Source Sans Pro"/>
              <a:buChar char="○"/>
            </a:pPr>
            <a:r>
              <a:rPr lang="en-GB" sz="1900">
                <a:latin typeface="Source Sans Pro"/>
                <a:ea typeface="Source Sans Pro"/>
                <a:cs typeface="Source Sans Pro"/>
                <a:sym typeface="Source Sans Pro"/>
              </a:rPr>
              <a:t>Speeches contain marked-up transcriber comments, such as </a:t>
            </a:r>
            <a:r>
              <a:rPr i="1" lang="en-GB" sz="1900">
                <a:latin typeface="Source Sans Pro"/>
                <a:ea typeface="Source Sans Pro"/>
                <a:cs typeface="Source Sans Pro"/>
                <a:sym typeface="Source Sans Pro"/>
              </a:rPr>
              <a:t>gaps, interruptions, applause,</a:t>
            </a:r>
            <a:r>
              <a:rPr lang="en-GB" sz="1900">
                <a:latin typeface="Source Sans Pro"/>
                <a:ea typeface="Source Sans Pro"/>
                <a:cs typeface="Source Sans Pro"/>
                <a:sym typeface="Source Sans Pro"/>
              </a:rPr>
              <a:t> etc.</a:t>
            </a:r>
            <a:endParaRPr sz="1900">
              <a:latin typeface="Source Sans Pro"/>
              <a:ea typeface="Source Sans Pro"/>
              <a:cs typeface="Source Sans Pro"/>
              <a:sym typeface="Source Sans Pro"/>
            </a:endParaRPr>
          </a:p>
          <a:p>
            <a:pPr indent="-349250" lvl="1" marL="457200" rtl="0" algn="l">
              <a:lnSpc>
                <a:spcPct val="137500"/>
              </a:lnSpc>
              <a:spcBef>
                <a:spcPts val="0"/>
              </a:spcBef>
              <a:spcAft>
                <a:spcPts val="0"/>
              </a:spcAft>
              <a:buSzPts val="1900"/>
              <a:buFont typeface="Source Sans Pro"/>
              <a:buChar char="○"/>
            </a:pPr>
            <a:r>
              <a:rPr lang="en-GB" sz="1900">
                <a:latin typeface="Source Sans Pro"/>
                <a:ea typeface="Source Sans Pro"/>
                <a:cs typeface="Source Sans Pro"/>
                <a:sym typeface="Source Sans Pro"/>
              </a:rPr>
              <a:t>Speakers-oriented info (</a:t>
            </a:r>
            <a:r>
              <a:rPr i="1" lang="en-GB" sz="1900">
                <a:latin typeface="Source Sans Pro"/>
                <a:ea typeface="Source Sans Pro"/>
                <a:cs typeface="Source Sans Pro"/>
                <a:sym typeface="Source Sans Pro"/>
              </a:rPr>
              <a:t>name, gender, MP</a:t>
            </a:r>
            <a:r>
              <a:rPr lang="en-GB" sz="1900">
                <a:latin typeface="Source Sans Pro"/>
                <a:ea typeface="Source Sans Pro"/>
                <a:cs typeface="Source Sans Pro"/>
                <a:sym typeface="Source Sans Pro"/>
              </a:rPr>
              <a:t> and </a:t>
            </a:r>
            <a:r>
              <a:rPr i="1" lang="en-GB" sz="1900">
                <a:latin typeface="Source Sans Pro"/>
                <a:ea typeface="Source Sans Pro"/>
                <a:cs typeface="Source Sans Pro"/>
                <a:sym typeface="Source Sans Pro"/>
              </a:rPr>
              <a:t>minister status, party affiliation</a:t>
            </a:r>
            <a:r>
              <a:rPr lang="en-GB" sz="1900">
                <a:latin typeface="Source Sans Pro"/>
                <a:ea typeface="Source Sans Pro"/>
                <a:cs typeface="Source Sans Pro"/>
                <a:sym typeface="Source Sans Pro"/>
              </a:rPr>
              <a:t>)</a:t>
            </a:r>
            <a:endParaRPr sz="1900">
              <a:latin typeface="Source Sans Pro"/>
              <a:ea typeface="Source Sans Pro"/>
              <a:cs typeface="Source Sans Pro"/>
              <a:sym typeface="Source Sans Pro"/>
            </a:endParaRPr>
          </a:p>
          <a:p>
            <a:pPr indent="-349250" lvl="1" marL="457200" rtl="0" algn="l">
              <a:lnSpc>
                <a:spcPct val="137500"/>
              </a:lnSpc>
              <a:spcBef>
                <a:spcPts val="0"/>
              </a:spcBef>
              <a:spcAft>
                <a:spcPts val="0"/>
              </a:spcAft>
              <a:buSzPts val="1900"/>
              <a:buFont typeface="Source Sans Pro"/>
              <a:buChar char="○"/>
            </a:pPr>
            <a:r>
              <a:rPr lang="en-GB" sz="1900">
                <a:latin typeface="Source Sans Pro"/>
                <a:ea typeface="Source Sans Pro"/>
                <a:cs typeface="Source Sans Pro"/>
                <a:sym typeface="Source Sans Pro"/>
              </a:rPr>
              <a:t>Party and group oriented info (</a:t>
            </a:r>
            <a:r>
              <a:rPr i="1" lang="en-GB" sz="1900">
                <a:latin typeface="Source Sans Pro"/>
                <a:ea typeface="Source Sans Pro"/>
                <a:cs typeface="Source Sans Pro"/>
                <a:sym typeface="Source Sans Pro"/>
              </a:rPr>
              <a:t>name, coalition/opposition status</a:t>
            </a:r>
            <a:r>
              <a:rPr lang="en-GB" sz="1900">
                <a:latin typeface="Source Sans Pro"/>
                <a:ea typeface="Source Sans Pro"/>
                <a:cs typeface="Source Sans Pro"/>
                <a:sym typeface="Source Sans Pro"/>
              </a:rPr>
              <a:t>, </a:t>
            </a:r>
            <a:r>
              <a:rPr i="1" lang="en-GB" sz="1900">
                <a:latin typeface="Source Sans Pro"/>
                <a:ea typeface="Source Sans Pro"/>
                <a:cs typeface="Source Sans Pro"/>
                <a:sym typeface="Source Sans Pro"/>
              </a:rPr>
              <a:t>Wikipedia-sourced left-to-right political orientation</a:t>
            </a:r>
            <a:r>
              <a:rPr lang="en-GB" sz="1900">
                <a:latin typeface="Source Sans Pro"/>
                <a:ea typeface="Source Sans Pro"/>
                <a:cs typeface="Source Sans Pro"/>
                <a:sym typeface="Source Sans Pro"/>
              </a:rPr>
              <a:t>, and </a:t>
            </a:r>
            <a:r>
              <a:rPr i="1" lang="en-GB" sz="1900">
                <a:latin typeface="Source Sans Pro"/>
                <a:ea typeface="Source Sans Pro"/>
                <a:cs typeface="Source Sans Pro"/>
                <a:sym typeface="Source Sans Pro"/>
              </a:rPr>
              <a:t>CHES variables</a:t>
            </a:r>
            <a:r>
              <a:rPr lang="en-GB" sz="1900">
                <a:latin typeface="Source Sans Pro"/>
                <a:ea typeface="Source Sans Pro"/>
                <a:cs typeface="Source Sans Pro"/>
                <a:sym typeface="Source Sans Pro"/>
              </a:rPr>
              <a:t>)</a:t>
            </a:r>
            <a:endParaRPr sz="1900">
              <a:latin typeface="Source Sans Pro"/>
              <a:ea typeface="Source Sans Pro"/>
              <a:cs typeface="Source Sans Pro"/>
              <a:sym typeface="Source Sans Pro"/>
            </a:endParaRPr>
          </a:p>
          <a:p>
            <a:pPr indent="0" lvl="0" marL="914400" rtl="0" algn="l">
              <a:lnSpc>
                <a:spcPct val="137500"/>
              </a:lnSpc>
              <a:spcBef>
                <a:spcPts val="300"/>
              </a:spcBef>
              <a:spcAft>
                <a:spcPts val="0"/>
              </a:spcAft>
              <a:buNone/>
            </a:pPr>
            <a:r>
              <a:t/>
            </a:r>
            <a:endParaRPr>
              <a:latin typeface="Source Sans Pro"/>
              <a:ea typeface="Source Sans Pro"/>
              <a:cs typeface="Source Sans Pro"/>
              <a:sym typeface="Source Sans Pro"/>
            </a:endParaRPr>
          </a:p>
          <a:p>
            <a:pPr indent="0" lvl="0" marL="914400" rtl="0" algn="l">
              <a:lnSpc>
                <a:spcPct val="137500"/>
              </a:lnSpc>
              <a:spcBef>
                <a:spcPts val="300"/>
              </a:spcBef>
              <a:spcAft>
                <a:spcPts val="0"/>
              </a:spcAft>
              <a:buNone/>
            </a:pPr>
            <a:r>
              <a:t/>
            </a:r>
            <a:endParaRPr>
              <a:latin typeface="Source Sans Pro"/>
              <a:ea typeface="Source Sans Pro"/>
              <a:cs typeface="Source Sans Pro"/>
              <a:sym typeface="Source Sans Pro"/>
            </a:endParaRPr>
          </a:p>
          <a:p>
            <a:pPr indent="0" lvl="0" marL="0" rtl="0" algn="l">
              <a:lnSpc>
                <a:spcPct val="137500"/>
              </a:lnSpc>
              <a:spcBef>
                <a:spcPts val="300"/>
              </a:spcBef>
              <a:spcAft>
                <a:spcPts val="0"/>
              </a:spcAft>
              <a:buNone/>
            </a:pPr>
            <a:r>
              <a:t/>
            </a:r>
            <a:endParaRPr sz="1900">
              <a:latin typeface="Source Sans Pro"/>
              <a:ea typeface="Source Sans Pro"/>
              <a:cs typeface="Source Sans Pro"/>
              <a:sym typeface="Source Sans Pro"/>
            </a:endParaRPr>
          </a:p>
          <a:p>
            <a:pPr indent="0" lvl="0" marL="0" rtl="0" algn="l">
              <a:lnSpc>
                <a:spcPct val="137500"/>
              </a:lnSpc>
              <a:spcBef>
                <a:spcPts val="300"/>
              </a:spcBef>
              <a:spcAft>
                <a:spcPts val="0"/>
              </a:spcAft>
              <a:buNone/>
            </a:pPr>
            <a:r>
              <a:t/>
            </a:r>
            <a:endParaRPr sz="1900">
              <a:latin typeface="Source Sans Pro"/>
              <a:ea typeface="Source Sans Pro"/>
              <a:cs typeface="Source Sans Pro"/>
              <a:sym typeface="Source Sans Pro"/>
            </a:endParaRPr>
          </a:p>
        </p:txBody>
      </p:sp>
      <p:pic>
        <p:nvPicPr>
          <p:cNvPr id="141" name="Google Shape;141;p23"/>
          <p:cNvPicPr preferRelativeResize="0"/>
          <p:nvPr/>
        </p:nvPicPr>
        <p:blipFill>
          <a:blip r:embed="rId5">
            <a:alphaModFix/>
          </a:blip>
          <a:stretch>
            <a:fillRect/>
          </a:stretch>
        </p:blipFill>
        <p:spPr>
          <a:xfrm>
            <a:off x="7609425" y="0"/>
            <a:ext cx="1534575" cy="1534575"/>
          </a:xfrm>
          <a:prstGeom prst="rect">
            <a:avLst/>
          </a:prstGeom>
          <a:noFill/>
          <a:ln>
            <a:noFill/>
          </a:ln>
        </p:spPr>
      </p:pic>
      <p:sp>
        <p:nvSpPr>
          <p:cNvPr id="142" name="Google Shape;142;p23"/>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sp>
        <p:nvSpPr>
          <p:cNvPr id="147" name="Google Shape;147;p2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148" name="Google Shape;148;p2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149" name="Google Shape;149;p24"/>
          <p:cNvPicPr preferRelativeResize="0"/>
          <p:nvPr/>
        </p:nvPicPr>
        <p:blipFill>
          <a:blip r:embed="rId3">
            <a:alphaModFix/>
          </a:blip>
          <a:stretch>
            <a:fillRect/>
          </a:stretch>
        </p:blipFill>
        <p:spPr>
          <a:xfrm>
            <a:off x="0" y="0"/>
            <a:ext cx="9144000" cy="5143500"/>
          </a:xfrm>
          <a:prstGeom prst="rect">
            <a:avLst/>
          </a:prstGeom>
          <a:noFill/>
          <a:ln>
            <a:noFill/>
          </a:ln>
        </p:spPr>
      </p:pic>
      <p:sp>
        <p:nvSpPr>
          <p:cNvPr id="150" name="Google Shape;150;p24"/>
          <p:cNvSpPr txBox="1"/>
          <p:nvPr>
            <p:ph type="title"/>
          </p:nvPr>
        </p:nvSpPr>
        <p:spPr>
          <a:xfrm>
            <a:off x="311700" y="112575"/>
            <a:ext cx="8520600" cy="5727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GB" sz="3200">
                <a:solidFill>
                  <a:srgbClr val="07426E"/>
                </a:solidFill>
                <a:latin typeface="Source Sans Pro"/>
                <a:ea typeface="Source Sans Pro"/>
                <a:cs typeface="Source Sans Pro"/>
                <a:sym typeface="Source Sans Pro"/>
              </a:rPr>
              <a:t>ParlaMint: How to access data</a:t>
            </a:r>
            <a:endParaRPr b="1" sz="1800">
              <a:solidFill>
                <a:srgbClr val="07426E"/>
              </a:solidFill>
              <a:latin typeface="Source Sans Pro"/>
              <a:ea typeface="Source Sans Pro"/>
              <a:cs typeface="Source Sans Pro"/>
              <a:sym typeface="Source Sans Pro"/>
            </a:endParaRPr>
          </a:p>
        </p:txBody>
      </p:sp>
      <p:sp>
        <p:nvSpPr>
          <p:cNvPr id="151" name="Google Shape;151;p24"/>
          <p:cNvSpPr txBox="1"/>
          <p:nvPr>
            <p:ph idx="1" type="body"/>
          </p:nvPr>
        </p:nvSpPr>
        <p:spPr>
          <a:xfrm>
            <a:off x="359350" y="823213"/>
            <a:ext cx="8520600" cy="3784800"/>
          </a:xfrm>
          <a:prstGeom prst="rect">
            <a:avLst/>
          </a:prstGeom>
        </p:spPr>
        <p:txBody>
          <a:bodyPr anchorCtr="0" anchor="t" bIns="91425" lIns="91425" spcFirstLastPara="1" rIns="91425" wrap="square" tIns="91425">
            <a:noAutofit/>
          </a:bodyPr>
          <a:lstStyle/>
          <a:p>
            <a:pPr indent="-349250" lvl="0" marL="457200" rtl="0" algn="l">
              <a:lnSpc>
                <a:spcPct val="137500"/>
              </a:lnSpc>
              <a:spcBef>
                <a:spcPts val="300"/>
              </a:spcBef>
              <a:spcAft>
                <a:spcPts val="0"/>
              </a:spcAft>
              <a:buClr>
                <a:schemeClr val="accent5"/>
              </a:buClr>
              <a:buSzPts val="1900"/>
              <a:buFont typeface="Source Sans Pro"/>
              <a:buChar char="●"/>
            </a:pPr>
            <a:r>
              <a:rPr lang="en-GB" sz="1900">
                <a:solidFill>
                  <a:schemeClr val="accent5"/>
                </a:solidFill>
                <a:latin typeface="Source Sans Pro"/>
                <a:ea typeface="Source Sans Pro"/>
                <a:cs typeface="Source Sans Pro"/>
                <a:sym typeface="Source Sans Pro"/>
              </a:rPr>
              <a:t>Latest version - ParlaMint 5.0: </a:t>
            </a:r>
            <a:endParaRPr sz="1900">
              <a:solidFill>
                <a:schemeClr val="accent5"/>
              </a:solidFill>
              <a:latin typeface="Source Sans Pro"/>
              <a:ea typeface="Source Sans Pro"/>
              <a:cs typeface="Source Sans Pro"/>
              <a:sym typeface="Source Sans Pro"/>
            </a:endParaRPr>
          </a:p>
          <a:p>
            <a:pPr indent="-323850" lvl="1" marL="914400" rtl="0" algn="l">
              <a:lnSpc>
                <a:spcPct val="137500"/>
              </a:lnSpc>
              <a:spcBef>
                <a:spcPts val="0"/>
              </a:spcBef>
              <a:spcAft>
                <a:spcPts val="0"/>
              </a:spcAft>
              <a:buSzPts val="1500"/>
              <a:buFont typeface="Source Sans Pro"/>
              <a:buChar char="○"/>
            </a:pPr>
            <a:r>
              <a:rPr lang="en-GB" sz="1500">
                <a:latin typeface="Source Sans Pro"/>
                <a:ea typeface="Source Sans Pro"/>
                <a:cs typeface="Source Sans Pro"/>
                <a:sym typeface="Source Sans Pro"/>
              </a:rPr>
              <a:t>adds information on the topic of each speech for all corpora, </a:t>
            </a:r>
            <a:endParaRPr sz="1500">
              <a:latin typeface="Source Sans Pro"/>
              <a:ea typeface="Source Sans Pro"/>
              <a:cs typeface="Source Sans Pro"/>
              <a:sym typeface="Source Sans Pro"/>
            </a:endParaRPr>
          </a:p>
          <a:p>
            <a:pPr indent="-323850" lvl="1" marL="914400" rtl="0" algn="l">
              <a:lnSpc>
                <a:spcPct val="137500"/>
              </a:lnSpc>
              <a:spcBef>
                <a:spcPts val="0"/>
              </a:spcBef>
              <a:spcAft>
                <a:spcPts val="0"/>
              </a:spcAft>
              <a:buSzPts val="1500"/>
              <a:buFont typeface="Source Sans Pro"/>
              <a:buChar char="○"/>
            </a:pPr>
            <a:r>
              <a:rPr lang="en-GB" sz="1500">
                <a:latin typeface="Source Sans Pro"/>
                <a:ea typeface="Source Sans Pro"/>
                <a:cs typeface="Source Sans Pro"/>
                <a:sym typeface="Source Sans Pro"/>
              </a:rPr>
              <a:t>changes the IDs of the categories in corpus-specific taxonomies</a:t>
            </a:r>
            <a:endParaRPr sz="1500">
              <a:latin typeface="Source Sans Pro"/>
              <a:ea typeface="Source Sans Pro"/>
              <a:cs typeface="Source Sans Pro"/>
              <a:sym typeface="Source Sans Pro"/>
            </a:endParaRPr>
          </a:p>
          <a:p>
            <a:pPr indent="-323850" lvl="1" marL="914400" rtl="0" algn="l">
              <a:lnSpc>
                <a:spcPct val="137500"/>
              </a:lnSpc>
              <a:spcBef>
                <a:spcPts val="0"/>
              </a:spcBef>
              <a:spcAft>
                <a:spcPts val="0"/>
              </a:spcAft>
              <a:buSzPts val="1500"/>
              <a:buFont typeface="Source Sans Pro"/>
              <a:buChar char="○"/>
            </a:pPr>
            <a:r>
              <a:rPr lang="en-GB" sz="1500">
                <a:latin typeface="Source Sans Pro"/>
                <a:ea typeface="Source Sans Pro"/>
                <a:cs typeface="Source Sans Pro"/>
                <a:sym typeface="Source Sans Pro"/>
              </a:rPr>
              <a:t>corrects some other minor errors</a:t>
            </a:r>
            <a:endParaRPr sz="1500">
              <a:latin typeface="Source Sans Pro"/>
              <a:ea typeface="Source Sans Pro"/>
              <a:cs typeface="Source Sans Pro"/>
              <a:sym typeface="Source Sans Pro"/>
            </a:endParaRPr>
          </a:p>
          <a:p>
            <a:pPr indent="-349250" lvl="0" marL="457200" rtl="0" algn="l">
              <a:lnSpc>
                <a:spcPct val="137500"/>
              </a:lnSpc>
              <a:spcBef>
                <a:spcPts val="0"/>
              </a:spcBef>
              <a:spcAft>
                <a:spcPts val="0"/>
              </a:spcAft>
              <a:buSzPts val="1900"/>
              <a:buFont typeface="Source Sans Pro"/>
              <a:buChar char="●"/>
            </a:pPr>
            <a:r>
              <a:rPr lang="en-GB" sz="1900">
                <a:latin typeface="Source Sans Pro"/>
                <a:ea typeface="Source Sans Pro"/>
                <a:cs typeface="Source Sans Pro"/>
                <a:sym typeface="Source Sans Pro"/>
              </a:rPr>
              <a:t>5.0 version releases:</a:t>
            </a:r>
            <a:endParaRPr sz="1900">
              <a:latin typeface="Source Sans Pro"/>
              <a:ea typeface="Source Sans Pro"/>
              <a:cs typeface="Source Sans Pro"/>
              <a:sym typeface="Source Sans Pro"/>
            </a:endParaRPr>
          </a:p>
          <a:p>
            <a:pPr indent="-323850" lvl="1" marL="914400" rtl="0" algn="l">
              <a:lnSpc>
                <a:spcPct val="137500"/>
              </a:lnSpc>
              <a:spcBef>
                <a:spcPts val="0"/>
              </a:spcBef>
              <a:spcAft>
                <a:spcPts val="0"/>
              </a:spcAft>
              <a:buSzPts val="1500"/>
              <a:buFont typeface="Source Sans Pro"/>
              <a:buChar char="○"/>
            </a:pPr>
            <a:r>
              <a:rPr lang="en-GB" sz="1500">
                <a:latin typeface="Source Sans Pro"/>
                <a:ea typeface="Source Sans Pro"/>
                <a:cs typeface="Source Sans Pro"/>
                <a:sym typeface="Source Sans Pro"/>
              </a:rPr>
              <a:t>Multilingual comparable corpora of parliamentary debates: </a:t>
            </a:r>
            <a:r>
              <a:rPr lang="en-GB" sz="1500" u="sng">
                <a:solidFill>
                  <a:schemeClr val="hlink"/>
                </a:solidFill>
                <a:latin typeface="Source Sans Pro"/>
                <a:ea typeface="Source Sans Pro"/>
                <a:cs typeface="Source Sans Pro"/>
                <a:sym typeface="Source Sans Pro"/>
                <a:hlinkClick r:id="rId4"/>
              </a:rPr>
              <a:t>https://www.clarin.si/repository/xmlui/handle/11356/2004</a:t>
            </a:r>
            <a:endParaRPr sz="1500">
              <a:latin typeface="Source Sans Pro"/>
              <a:ea typeface="Source Sans Pro"/>
              <a:cs typeface="Source Sans Pro"/>
              <a:sym typeface="Source Sans Pro"/>
            </a:endParaRPr>
          </a:p>
          <a:p>
            <a:pPr indent="-323850" lvl="1" marL="914400" rtl="0" algn="l">
              <a:lnSpc>
                <a:spcPct val="137500"/>
              </a:lnSpc>
              <a:spcBef>
                <a:spcPts val="0"/>
              </a:spcBef>
              <a:spcAft>
                <a:spcPts val="0"/>
              </a:spcAft>
              <a:buSzPts val="1500"/>
              <a:buFont typeface="Source Sans Pro"/>
              <a:buChar char="○"/>
            </a:pPr>
            <a:r>
              <a:rPr lang="en-GB" sz="1500">
                <a:latin typeface="Source Sans Pro"/>
                <a:ea typeface="Source Sans Pro"/>
                <a:cs typeface="Source Sans Pro"/>
                <a:sym typeface="Source Sans Pro"/>
              </a:rPr>
              <a:t>Linguistically annotated multilingual comparable corpora</a:t>
            </a:r>
            <a:endParaRPr sz="1500">
              <a:latin typeface="Source Sans Pro"/>
              <a:ea typeface="Source Sans Pro"/>
              <a:cs typeface="Source Sans Pro"/>
              <a:sym typeface="Source Sans Pro"/>
            </a:endParaRPr>
          </a:p>
          <a:p>
            <a:pPr indent="0" lvl="0" marL="914400" rtl="0" algn="l">
              <a:lnSpc>
                <a:spcPct val="137500"/>
              </a:lnSpc>
              <a:spcBef>
                <a:spcPts val="300"/>
              </a:spcBef>
              <a:spcAft>
                <a:spcPts val="0"/>
              </a:spcAft>
              <a:buNone/>
            </a:pPr>
            <a:r>
              <a:rPr lang="en-GB" sz="1500" u="sng">
                <a:solidFill>
                  <a:schemeClr val="hlink"/>
                </a:solidFill>
                <a:latin typeface="Source Sans Pro"/>
                <a:ea typeface="Source Sans Pro"/>
                <a:cs typeface="Source Sans Pro"/>
                <a:sym typeface="Source Sans Pro"/>
                <a:hlinkClick r:id="rId5"/>
              </a:rPr>
              <a:t>https://www.clarin.si/repository/xmlui/handle/11356/2005</a:t>
            </a:r>
            <a:endParaRPr sz="1500">
              <a:latin typeface="Source Sans Pro"/>
              <a:ea typeface="Source Sans Pro"/>
              <a:cs typeface="Source Sans Pro"/>
              <a:sym typeface="Source Sans Pro"/>
            </a:endParaRPr>
          </a:p>
          <a:p>
            <a:pPr indent="-323850" lvl="1" marL="914400" rtl="0" algn="l">
              <a:lnSpc>
                <a:spcPct val="137500"/>
              </a:lnSpc>
              <a:spcBef>
                <a:spcPts val="300"/>
              </a:spcBef>
              <a:spcAft>
                <a:spcPts val="0"/>
              </a:spcAft>
              <a:buSzPts val="1500"/>
              <a:buFont typeface="Source Sans Pro"/>
              <a:buChar char="○"/>
            </a:pPr>
            <a:r>
              <a:rPr lang="en-GB" sz="1500">
                <a:latin typeface="Source Sans Pro"/>
                <a:ea typeface="Source Sans Pro"/>
                <a:cs typeface="Source Sans Pro"/>
                <a:sym typeface="Source Sans Pro"/>
              </a:rPr>
              <a:t>Linguistically annotated multilingual comparable corpora in English </a:t>
            </a:r>
            <a:endParaRPr sz="1500">
              <a:latin typeface="Source Sans Pro"/>
              <a:ea typeface="Source Sans Pro"/>
              <a:cs typeface="Source Sans Pro"/>
              <a:sym typeface="Source Sans Pro"/>
            </a:endParaRPr>
          </a:p>
          <a:p>
            <a:pPr indent="0" lvl="0" marL="914400" rtl="0" algn="l">
              <a:lnSpc>
                <a:spcPct val="137500"/>
              </a:lnSpc>
              <a:spcBef>
                <a:spcPts val="300"/>
              </a:spcBef>
              <a:spcAft>
                <a:spcPts val="0"/>
              </a:spcAft>
              <a:buNone/>
            </a:pPr>
            <a:r>
              <a:rPr lang="en-GB" sz="1500" u="sng">
                <a:solidFill>
                  <a:schemeClr val="hlink"/>
                </a:solidFill>
                <a:latin typeface="Source Sans Pro"/>
                <a:ea typeface="Source Sans Pro"/>
                <a:cs typeface="Source Sans Pro"/>
                <a:sym typeface="Source Sans Pro"/>
                <a:hlinkClick r:id="rId6"/>
              </a:rPr>
              <a:t>https://www.clarin.si/repository/xmlui/handle/11356/2006</a:t>
            </a:r>
            <a:endParaRPr sz="1500">
              <a:latin typeface="Source Sans Pro"/>
              <a:ea typeface="Source Sans Pro"/>
              <a:cs typeface="Source Sans Pro"/>
              <a:sym typeface="Source Sans Pro"/>
            </a:endParaRPr>
          </a:p>
          <a:p>
            <a:pPr indent="457200" lvl="0" marL="457200" rtl="0" algn="l">
              <a:lnSpc>
                <a:spcPct val="137500"/>
              </a:lnSpc>
              <a:spcBef>
                <a:spcPts val="300"/>
              </a:spcBef>
              <a:spcAft>
                <a:spcPts val="0"/>
              </a:spcAft>
              <a:buNone/>
            </a:pPr>
            <a:r>
              <a:t/>
            </a:r>
            <a:endParaRPr sz="1500">
              <a:latin typeface="Source Sans Pro"/>
              <a:ea typeface="Source Sans Pro"/>
              <a:cs typeface="Source Sans Pro"/>
              <a:sym typeface="Source Sans Pro"/>
            </a:endParaRPr>
          </a:p>
          <a:p>
            <a:pPr indent="0" lvl="0" marL="0" rtl="0" algn="l">
              <a:lnSpc>
                <a:spcPct val="137500"/>
              </a:lnSpc>
              <a:spcBef>
                <a:spcPts val="300"/>
              </a:spcBef>
              <a:spcAft>
                <a:spcPts val="0"/>
              </a:spcAft>
              <a:buNone/>
            </a:pPr>
            <a:r>
              <a:rPr lang="en-GB" sz="1500">
                <a:latin typeface="Source Sans Pro"/>
                <a:ea typeface="Source Sans Pro"/>
                <a:cs typeface="Source Sans Pro"/>
                <a:sym typeface="Source Sans Pro"/>
              </a:rPr>
              <a:t>    </a:t>
            </a:r>
            <a:endParaRPr sz="1500">
              <a:latin typeface="Source Sans Pro"/>
              <a:ea typeface="Source Sans Pro"/>
              <a:cs typeface="Source Sans Pro"/>
              <a:sym typeface="Source Sans Pro"/>
            </a:endParaRPr>
          </a:p>
          <a:p>
            <a:pPr indent="0" lvl="0" marL="0" rtl="0" algn="l">
              <a:lnSpc>
                <a:spcPct val="137500"/>
              </a:lnSpc>
              <a:spcBef>
                <a:spcPts val="300"/>
              </a:spcBef>
              <a:spcAft>
                <a:spcPts val="0"/>
              </a:spcAft>
              <a:buNone/>
            </a:pPr>
            <a:r>
              <a:t/>
            </a:r>
            <a:endParaRPr sz="1900">
              <a:latin typeface="Source Sans Pro"/>
              <a:ea typeface="Source Sans Pro"/>
              <a:cs typeface="Source Sans Pro"/>
              <a:sym typeface="Source Sans Pro"/>
            </a:endParaRPr>
          </a:p>
        </p:txBody>
      </p:sp>
      <p:pic>
        <p:nvPicPr>
          <p:cNvPr id="152" name="Google Shape;152;p24"/>
          <p:cNvPicPr preferRelativeResize="0"/>
          <p:nvPr/>
        </p:nvPicPr>
        <p:blipFill>
          <a:blip r:embed="rId7">
            <a:alphaModFix/>
          </a:blip>
          <a:stretch>
            <a:fillRect/>
          </a:stretch>
        </p:blipFill>
        <p:spPr>
          <a:xfrm>
            <a:off x="7447300" y="0"/>
            <a:ext cx="1696700" cy="1696700"/>
          </a:xfrm>
          <a:prstGeom prst="rect">
            <a:avLst/>
          </a:prstGeom>
          <a:noFill/>
          <a:ln>
            <a:noFill/>
          </a:ln>
        </p:spPr>
      </p:pic>
      <p:sp>
        <p:nvSpPr>
          <p:cNvPr id="153" name="Google Shape;153;p24"/>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p2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159" name="Google Shape;159;p25"/>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160" name="Google Shape;160;p25"/>
          <p:cNvPicPr preferRelativeResize="0"/>
          <p:nvPr/>
        </p:nvPicPr>
        <p:blipFill>
          <a:blip r:embed="rId3">
            <a:alphaModFix/>
          </a:blip>
          <a:stretch>
            <a:fillRect/>
          </a:stretch>
        </p:blipFill>
        <p:spPr>
          <a:xfrm>
            <a:off x="0" y="0"/>
            <a:ext cx="9144000" cy="5143500"/>
          </a:xfrm>
          <a:prstGeom prst="rect">
            <a:avLst/>
          </a:prstGeom>
          <a:noFill/>
          <a:ln>
            <a:noFill/>
          </a:ln>
        </p:spPr>
      </p:pic>
      <p:sp>
        <p:nvSpPr>
          <p:cNvPr id="161" name="Google Shape;161;p25"/>
          <p:cNvSpPr txBox="1"/>
          <p:nvPr>
            <p:ph type="title"/>
          </p:nvPr>
        </p:nvSpPr>
        <p:spPr>
          <a:xfrm>
            <a:off x="283150" y="216425"/>
            <a:ext cx="8520600" cy="5727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GB" sz="3200">
                <a:solidFill>
                  <a:srgbClr val="07426E"/>
                </a:solidFill>
                <a:latin typeface="Source Sans Pro"/>
                <a:ea typeface="Source Sans Pro"/>
                <a:cs typeface="Source Sans Pro"/>
                <a:sym typeface="Source Sans Pro"/>
              </a:rPr>
              <a:t>ParlaMint: How to query data</a:t>
            </a:r>
            <a:endParaRPr b="1" sz="1800">
              <a:solidFill>
                <a:srgbClr val="07426E"/>
              </a:solidFill>
              <a:latin typeface="Source Sans Pro"/>
              <a:ea typeface="Source Sans Pro"/>
              <a:cs typeface="Source Sans Pro"/>
              <a:sym typeface="Source Sans Pro"/>
            </a:endParaRPr>
          </a:p>
        </p:txBody>
      </p:sp>
      <p:sp>
        <p:nvSpPr>
          <p:cNvPr id="162" name="Google Shape;162;p25"/>
          <p:cNvSpPr txBox="1"/>
          <p:nvPr>
            <p:ph idx="1" type="body"/>
          </p:nvPr>
        </p:nvSpPr>
        <p:spPr>
          <a:xfrm>
            <a:off x="359350" y="875050"/>
            <a:ext cx="8661900" cy="3732900"/>
          </a:xfrm>
          <a:prstGeom prst="rect">
            <a:avLst/>
          </a:prstGeom>
        </p:spPr>
        <p:txBody>
          <a:bodyPr anchorCtr="0" anchor="t" bIns="91425" lIns="91425" spcFirstLastPara="1" rIns="91425" wrap="square" tIns="91425">
            <a:noAutofit/>
          </a:bodyPr>
          <a:lstStyle/>
          <a:p>
            <a:pPr indent="0" lvl="0" marL="0" rtl="0" algn="l">
              <a:lnSpc>
                <a:spcPct val="137500"/>
              </a:lnSpc>
              <a:spcBef>
                <a:spcPts val="300"/>
              </a:spcBef>
              <a:spcAft>
                <a:spcPts val="0"/>
              </a:spcAft>
              <a:buNone/>
            </a:pPr>
            <a:r>
              <a:t/>
            </a:r>
            <a:endParaRPr sz="2200">
              <a:solidFill>
                <a:schemeClr val="accent1"/>
              </a:solidFill>
              <a:latin typeface="Source Sans Pro"/>
              <a:ea typeface="Source Sans Pro"/>
              <a:cs typeface="Source Sans Pro"/>
              <a:sym typeface="Source Sans Pro"/>
            </a:endParaRPr>
          </a:p>
          <a:p>
            <a:pPr indent="0" lvl="0" marL="0" rtl="0" algn="l">
              <a:lnSpc>
                <a:spcPct val="137500"/>
              </a:lnSpc>
              <a:spcBef>
                <a:spcPts val="300"/>
              </a:spcBef>
              <a:spcAft>
                <a:spcPts val="0"/>
              </a:spcAft>
              <a:buNone/>
            </a:pPr>
            <a:r>
              <a:rPr lang="en-GB" sz="2200">
                <a:solidFill>
                  <a:schemeClr val="accent1"/>
                </a:solidFill>
                <a:latin typeface="Source Sans Pro"/>
                <a:ea typeface="Source Sans Pro"/>
                <a:cs typeface="Source Sans Pro"/>
                <a:sym typeface="Source Sans Pro"/>
              </a:rPr>
              <a:t>noSketch</a:t>
            </a:r>
            <a:r>
              <a:rPr lang="en-GB" sz="2200">
                <a:solidFill>
                  <a:srgbClr val="0000FF"/>
                </a:solidFill>
                <a:latin typeface="Source Sans Pro"/>
                <a:ea typeface="Source Sans Pro"/>
                <a:cs typeface="Source Sans Pro"/>
                <a:sym typeface="Source Sans Pro"/>
              </a:rPr>
              <a:t> </a:t>
            </a:r>
            <a:r>
              <a:rPr lang="en-GB" sz="2200">
                <a:solidFill>
                  <a:schemeClr val="dk1"/>
                </a:solidFill>
                <a:latin typeface="Source Sans Pro"/>
                <a:ea typeface="Source Sans Pro"/>
                <a:cs typeface="Source Sans Pro"/>
                <a:sym typeface="Source Sans Pro"/>
              </a:rPr>
              <a:t>(all versions to 5.0): </a:t>
            </a:r>
            <a:endParaRPr sz="2200">
              <a:solidFill>
                <a:schemeClr val="dk1"/>
              </a:solidFill>
              <a:latin typeface="Source Sans Pro"/>
              <a:ea typeface="Source Sans Pro"/>
              <a:cs typeface="Source Sans Pro"/>
              <a:sym typeface="Source Sans Pro"/>
            </a:endParaRPr>
          </a:p>
          <a:p>
            <a:pPr indent="0" lvl="0" marL="0" rtl="0" algn="l">
              <a:lnSpc>
                <a:spcPct val="137500"/>
              </a:lnSpc>
              <a:spcBef>
                <a:spcPts val="300"/>
              </a:spcBef>
              <a:spcAft>
                <a:spcPts val="0"/>
              </a:spcAft>
              <a:buNone/>
            </a:pPr>
            <a:r>
              <a:rPr lang="en-GB" sz="2200" u="sng">
                <a:solidFill>
                  <a:schemeClr val="hlink"/>
                </a:solidFill>
                <a:latin typeface="Source Sans Pro"/>
                <a:ea typeface="Source Sans Pro"/>
                <a:cs typeface="Source Sans Pro"/>
                <a:sym typeface="Source Sans Pro"/>
                <a:hlinkClick r:id="rId4"/>
              </a:rPr>
              <a:t>h</a:t>
            </a:r>
            <a:r>
              <a:rPr lang="en-GB" sz="2200" u="sng">
                <a:solidFill>
                  <a:schemeClr val="hlink"/>
                </a:solidFill>
                <a:latin typeface="Source Sans Pro"/>
                <a:ea typeface="Source Sans Pro"/>
                <a:cs typeface="Source Sans Pro"/>
                <a:sym typeface="Source Sans Pro"/>
                <a:hlinkClick r:id="rId5"/>
              </a:rPr>
              <a:t>ttps://www.clarin.si/ske/#open</a:t>
            </a:r>
            <a:endParaRPr sz="2200">
              <a:solidFill>
                <a:schemeClr val="dk1"/>
              </a:solidFill>
              <a:latin typeface="Source Sans Pro"/>
              <a:ea typeface="Source Sans Pro"/>
              <a:cs typeface="Source Sans Pro"/>
              <a:sym typeface="Source Sans Pro"/>
            </a:endParaRPr>
          </a:p>
          <a:p>
            <a:pPr indent="0" lvl="0" marL="0" rtl="0" algn="l">
              <a:lnSpc>
                <a:spcPct val="137500"/>
              </a:lnSpc>
              <a:spcBef>
                <a:spcPts val="300"/>
              </a:spcBef>
              <a:spcAft>
                <a:spcPts val="0"/>
              </a:spcAft>
              <a:buNone/>
            </a:pPr>
            <a:r>
              <a:t/>
            </a:r>
            <a:endParaRPr sz="2200">
              <a:solidFill>
                <a:schemeClr val="dk1"/>
              </a:solidFill>
              <a:latin typeface="Source Sans Pro"/>
              <a:ea typeface="Source Sans Pro"/>
              <a:cs typeface="Source Sans Pro"/>
              <a:sym typeface="Source Sans Pro"/>
            </a:endParaRPr>
          </a:p>
          <a:p>
            <a:pPr indent="0" lvl="0" marL="0" rtl="0" algn="l">
              <a:lnSpc>
                <a:spcPct val="137500"/>
              </a:lnSpc>
              <a:spcBef>
                <a:spcPts val="300"/>
              </a:spcBef>
              <a:spcAft>
                <a:spcPts val="0"/>
              </a:spcAft>
              <a:buNone/>
            </a:pPr>
            <a:r>
              <a:rPr lang="en-GB" sz="2200">
                <a:solidFill>
                  <a:schemeClr val="accent1"/>
                </a:solidFill>
                <a:latin typeface="Source Sans Pro"/>
                <a:ea typeface="Source Sans Pro"/>
                <a:cs typeface="Source Sans Pro"/>
                <a:sym typeface="Source Sans Pro"/>
              </a:rPr>
              <a:t>TEITOK</a:t>
            </a:r>
            <a:r>
              <a:rPr lang="en-GB" sz="2200">
                <a:solidFill>
                  <a:schemeClr val="dk1"/>
                </a:solidFill>
                <a:latin typeface="Source Sans Pro"/>
                <a:ea typeface="Source Sans Pro"/>
                <a:cs typeface="Source Sans Pro"/>
                <a:sym typeface="Source Sans Pro"/>
              </a:rPr>
              <a:t> (currently ParlaMint 4.1): </a:t>
            </a:r>
            <a:endParaRPr sz="2200">
              <a:solidFill>
                <a:schemeClr val="dk1"/>
              </a:solidFill>
              <a:latin typeface="Source Sans Pro"/>
              <a:ea typeface="Source Sans Pro"/>
              <a:cs typeface="Source Sans Pro"/>
              <a:sym typeface="Source Sans Pro"/>
            </a:endParaRPr>
          </a:p>
          <a:p>
            <a:pPr indent="0" lvl="0" marL="0" rtl="0" algn="l">
              <a:lnSpc>
                <a:spcPct val="137500"/>
              </a:lnSpc>
              <a:spcBef>
                <a:spcPts val="300"/>
              </a:spcBef>
              <a:spcAft>
                <a:spcPts val="0"/>
              </a:spcAft>
              <a:buNone/>
            </a:pPr>
            <a:r>
              <a:rPr lang="en-GB" sz="2200" u="sng">
                <a:solidFill>
                  <a:schemeClr val="hlink"/>
                </a:solidFill>
                <a:latin typeface="Source Sans Pro"/>
                <a:ea typeface="Source Sans Pro"/>
                <a:cs typeface="Source Sans Pro"/>
                <a:sym typeface="Source Sans Pro"/>
                <a:hlinkClick r:id="rId6"/>
              </a:rPr>
              <a:t>https://lindat.mff.cuni.cz/services/teitok/</a:t>
            </a:r>
            <a:endParaRPr sz="2200">
              <a:solidFill>
                <a:schemeClr val="dk1"/>
              </a:solidFill>
              <a:latin typeface="Source Sans Pro"/>
              <a:ea typeface="Source Sans Pro"/>
              <a:cs typeface="Source Sans Pro"/>
              <a:sym typeface="Source Sans Pro"/>
            </a:endParaRPr>
          </a:p>
          <a:p>
            <a:pPr indent="0" lvl="0" marL="0" rtl="0" algn="l">
              <a:lnSpc>
                <a:spcPct val="137500"/>
              </a:lnSpc>
              <a:spcBef>
                <a:spcPts val="300"/>
              </a:spcBef>
              <a:spcAft>
                <a:spcPts val="0"/>
              </a:spcAft>
              <a:buNone/>
            </a:pPr>
            <a:r>
              <a:t/>
            </a:r>
            <a:endParaRPr>
              <a:solidFill>
                <a:schemeClr val="dk1"/>
              </a:solidFill>
              <a:latin typeface="Source Sans Pro"/>
              <a:ea typeface="Source Sans Pro"/>
              <a:cs typeface="Source Sans Pro"/>
              <a:sym typeface="Source Sans Pro"/>
            </a:endParaRPr>
          </a:p>
          <a:p>
            <a:pPr indent="0" lvl="0" marL="0" rtl="0" algn="l">
              <a:lnSpc>
                <a:spcPct val="137500"/>
              </a:lnSpc>
              <a:spcBef>
                <a:spcPts val="300"/>
              </a:spcBef>
              <a:spcAft>
                <a:spcPts val="0"/>
              </a:spcAft>
              <a:buNone/>
            </a:pPr>
            <a:r>
              <a:rPr lang="en-GB" sz="1400">
                <a:latin typeface="Source Sans Pro"/>
                <a:ea typeface="Source Sans Pro"/>
                <a:cs typeface="Source Sans Pro"/>
                <a:sym typeface="Source Sans Pro"/>
              </a:rPr>
              <a:t>    </a:t>
            </a:r>
            <a:endParaRPr sz="1400">
              <a:latin typeface="Source Sans Pro"/>
              <a:ea typeface="Source Sans Pro"/>
              <a:cs typeface="Source Sans Pro"/>
              <a:sym typeface="Source Sans Pro"/>
            </a:endParaRPr>
          </a:p>
          <a:p>
            <a:pPr indent="0" lvl="0" marL="0" rtl="0" algn="l">
              <a:lnSpc>
                <a:spcPct val="137500"/>
              </a:lnSpc>
              <a:spcBef>
                <a:spcPts val="300"/>
              </a:spcBef>
              <a:spcAft>
                <a:spcPts val="0"/>
              </a:spcAft>
              <a:buNone/>
            </a:pPr>
            <a:r>
              <a:t/>
            </a:r>
            <a:endParaRPr>
              <a:latin typeface="Source Sans Pro"/>
              <a:ea typeface="Source Sans Pro"/>
              <a:cs typeface="Source Sans Pro"/>
              <a:sym typeface="Source Sans Pro"/>
            </a:endParaRPr>
          </a:p>
        </p:txBody>
      </p:sp>
      <p:pic>
        <p:nvPicPr>
          <p:cNvPr id="163" name="Google Shape;163;p25"/>
          <p:cNvPicPr preferRelativeResize="0"/>
          <p:nvPr/>
        </p:nvPicPr>
        <p:blipFill>
          <a:blip r:embed="rId7">
            <a:alphaModFix/>
          </a:blip>
          <a:stretch>
            <a:fillRect/>
          </a:stretch>
        </p:blipFill>
        <p:spPr>
          <a:xfrm>
            <a:off x="7422525" y="0"/>
            <a:ext cx="1696700" cy="1696700"/>
          </a:xfrm>
          <a:prstGeom prst="rect">
            <a:avLst/>
          </a:prstGeom>
          <a:noFill/>
          <a:ln>
            <a:noFill/>
          </a:ln>
        </p:spPr>
      </p:pic>
      <p:sp>
        <p:nvSpPr>
          <p:cNvPr id="164" name="Google Shape;164;p25"/>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